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6" r:id="rId2"/>
    <p:sldId id="898" r:id="rId3"/>
    <p:sldId id="899" r:id="rId4"/>
    <p:sldId id="900" r:id="rId5"/>
    <p:sldId id="901" r:id="rId6"/>
    <p:sldId id="902" r:id="rId7"/>
    <p:sldId id="903" r:id="rId8"/>
    <p:sldId id="904" r:id="rId9"/>
    <p:sldId id="905" r:id="rId10"/>
    <p:sldId id="906" r:id="rId11"/>
    <p:sldId id="907" r:id="rId12"/>
    <p:sldId id="908" r:id="rId13"/>
    <p:sldId id="909" r:id="rId14"/>
    <p:sldId id="910" r:id="rId15"/>
    <p:sldId id="911" r:id="rId16"/>
    <p:sldId id="912" r:id="rId17"/>
    <p:sldId id="913" r:id="rId18"/>
    <p:sldId id="914" r:id="rId19"/>
    <p:sldId id="998" r:id="rId20"/>
    <p:sldId id="999" r:id="rId21"/>
    <p:sldId id="1000" r:id="rId22"/>
    <p:sldId id="1001" r:id="rId23"/>
    <p:sldId id="1002" r:id="rId24"/>
    <p:sldId id="915" r:id="rId25"/>
    <p:sldId id="916" r:id="rId26"/>
    <p:sldId id="917" r:id="rId27"/>
    <p:sldId id="990" r:id="rId28"/>
    <p:sldId id="918" r:id="rId29"/>
    <p:sldId id="991" r:id="rId30"/>
    <p:sldId id="919" r:id="rId31"/>
    <p:sldId id="920" r:id="rId32"/>
    <p:sldId id="992" r:id="rId33"/>
    <p:sldId id="921" r:id="rId34"/>
    <p:sldId id="922" r:id="rId35"/>
    <p:sldId id="993" r:id="rId36"/>
    <p:sldId id="923" r:id="rId37"/>
    <p:sldId id="924" r:id="rId38"/>
    <p:sldId id="925" r:id="rId39"/>
    <p:sldId id="926" r:id="rId40"/>
    <p:sldId id="927" r:id="rId41"/>
    <p:sldId id="928" r:id="rId42"/>
    <p:sldId id="929" r:id="rId43"/>
    <p:sldId id="930" r:id="rId44"/>
    <p:sldId id="931" r:id="rId45"/>
    <p:sldId id="932" r:id="rId46"/>
    <p:sldId id="933" r:id="rId47"/>
    <p:sldId id="934" r:id="rId48"/>
    <p:sldId id="935" r:id="rId49"/>
    <p:sldId id="938" r:id="rId50"/>
    <p:sldId id="939" r:id="rId51"/>
    <p:sldId id="940" r:id="rId52"/>
    <p:sldId id="1003" r:id="rId53"/>
    <p:sldId id="1004" r:id="rId54"/>
    <p:sldId id="1005" r:id="rId55"/>
    <p:sldId id="1006" r:id="rId56"/>
    <p:sldId id="941" r:id="rId57"/>
    <p:sldId id="942" r:id="rId58"/>
    <p:sldId id="943" r:id="rId59"/>
    <p:sldId id="944" r:id="rId60"/>
    <p:sldId id="945" r:id="rId61"/>
    <p:sldId id="946" r:id="rId62"/>
    <p:sldId id="947" r:id="rId63"/>
    <p:sldId id="948" r:id="rId64"/>
    <p:sldId id="949" r:id="rId65"/>
    <p:sldId id="950" r:id="rId66"/>
    <p:sldId id="951" r:id="rId67"/>
    <p:sldId id="952" r:id="rId68"/>
    <p:sldId id="953" r:id="rId69"/>
    <p:sldId id="1007" r:id="rId70"/>
    <p:sldId id="954" r:id="rId71"/>
    <p:sldId id="1008" r:id="rId72"/>
    <p:sldId id="1009" r:id="rId73"/>
    <p:sldId id="956" r:id="rId74"/>
    <p:sldId id="957" r:id="rId75"/>
    <p:sldId id="958" r:id="rId76"/>
    <p:sldId id="959" r:id="rId77"/>
    <p:sldId id="960" r:id="rId78"/>
    <p:sldId id="961" r:id="rId79"/>
    <p:sldId id="962" r:id="rId80"/>
    <p:sldId id="963" r:id="rId81"/>
    <p:sldId id="964" r:id="rId82"/>
    <p:sldId id="965" r:id="rId83"/>
    <p:sldId id="966" r:id="rId84"/>
    <p:sldId id="967" r:id="rId85"/>
    <p:sldId id="968" r:id="rId86"/>
    <p:sldId id="969" r:id="rId87"/>
    <p:sldId id="972" r:id="rId88"/>
    <p:sldId id="973" r:id="rId89"/>
    <p:sldId id="1010" r:id="rId90"/>
    <p:sldId id="1011" r:id="rId91"/>
    <p:sldId id="1012" r:id="rId92"/>
    <p:sldId id="1013" r:id="rId93"/>
    <p:sldId id="1014" r:id="rId94"/>
    <p:sldId id="1015" r:id="rId95"/>
    <p:sldId id="1016" r:id="rId96"/>
    <p:sldId id="976" r:id="rId97"/>
    <p:sldId id="977" r:id="rId98"/>
    <p:sldId id="994" r:id="rId99"/>
    <p:sldId id="995" r:id="rId100"/>
    <p:sldId id="996" r:id="rId101"/>
    <p:sldId id="980" r:id="rId102"/>
    <p:sldId id="981" r:id="rId103"/>
    <p:sldId id="982" r:id="rId104"/>
    <p:sldId id="983" r:id="rId105"/>
    <p:sldId id="985" r:id="rId106"/>
    <p:sldId id="988" r:id="rId107"/>
    <p:sldId id="997" r:id="rId10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DBD9DC"/>
    <a:srgbClr val="FFFFFF"/>
    <a:srgbClr val="B6B6B6"/>
    <a:srgbClr val="989898"/>
    <a:srgbClr val="21477F"/>
    <a:srgbClr val="F18101"/>
    <a:srgbClr val="6B3906"/>
    <a:srgbClr val="F22F36"/>
    <a:srgbClr val="EC3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 autoAdjust="0"/>
    <p:restoredTop sz="76362" autoAdjust="0"/>
  </p:normalViewPr>
  <p:slideViewPr>
    <p:cSldViewPr snapToGrid="0">
      <p:cViewPr varScale="1">
        <p:scale>
          <a:sx n="122" d="100"/>
          <a:sy n="122" d="100"/>
        </p:scale>
        <p:origin x="1880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-11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6C19D-7747-4054-95CF-C668225E05E3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076A9-7AC7-469C-99F7-1CB70429BA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9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学时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519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完整生存期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活动在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方法之间所经历的，就是完整生存期。一般情况下，一个活动会在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方法中完成各种初始化操作，而在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方法中完成释放内存的操作。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可见生存期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活动在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onStop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方法之间所经历的，就是可见生存期。在可见生存期内，活动对于用户总是可见的，即便有可能无法和用户进行交互。我们可以通过这两个方法，合理地管理那些对用户可见的资源。比如在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方法中对资源进行加载，而在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onStop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方法中对资源进行释放，从而保证处于停止状态的活动不会占用过多内存。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前台生存期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活动在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onResume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方法之间所经历的，就是前台生存期。在前台生存期内，活动总是处于运行状态的，此时的活动是可以和用户进行相互的，我们平时看到和接触最多的也这个状态下的活动。</a:t>
            </a:r>
            <a:r>
              <a:rPr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446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313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系统的默认模式</a:t>
            </a:r>
            <a:r>
              <a:rPr lang="zh-CN" altLang="en-US" dirty="0"/>
              <a:t>：每次调用</a:t>
            </a:r>
            <a:r>
              <a:rPr lang="en-US" altLang="zh-CN" dirty="0" err="1"/>
              <a:t>startActivity</a:t>
            </a:r>
            <a:r>
              <a:rPr lang="en-US" altLang="zh-CN" dirty="0"/>
              <a:t>()</a:t>
            </a:r>
            <a:r>
              <a:rPr lang="zh-CN" altLang="en-US" dirty="0"/>
              <a:t>启动时都会创建一个新的</a:t>
            </a:r>
            <a:r>
              <a:rPr lang="en-US" altLang="zh-CN" dirty="0"/>
              <a:t>Activity</a:t>
            </a:r>
            <a:r>
              <a:rPr lang="zh-CN" altLang="en-US" dirty="0"/>
              <a:t>放在栈顶，可重复创建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被创建并置于栈顶，和发送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处于同一个任务中。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向标准启动模式的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分享照片时的情况。虽然分别来自不同的应用，但仍然它会和发送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处于同一个任务中。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都是来自同一个应用，其表现和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Lollipop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5.0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）之前的设备一样，在任务的顶端。但是如果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来自其他应用，将创建一个新的任务，同时新创建的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会被作为一个根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834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用例之一就是搜索功能。假设我们创建了一个搜索框，点击搜索的时候将导航到一个显示搜索结果列表的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中，为了更好的用户体验，这个搜索框一般也会被放到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中，这样用户想要再次搜索就不需要按返回键。</a:t>
            </a:r>
            <a:endParaRPr lang="zh-CN" altLang="en-US" dirty="0">
              <a:effectLst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想像一下，如果每次显示搜索结果的时候我们都启动一个新的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次搜索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，那样当我们想返回最初的那个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的时候需要按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次返回。</a:t>
            </a:r>
            <a:endParaRPr lang="zh-CN" altLang="en-US" dirty="0">
              <a:effectLst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所以我们应该这样，如果栈顶已经有一个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发送给现有的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，让它来更新搜索结果。这样就只会有一个在栈顶的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，只需点一次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就可以回到之前的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singleTop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和它的调用者处在一个任务中。如果你想要让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发送给另一个任务中处于栈顶的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，是不行的。</a:t>
            </a:r>
            <a:endParaRPr lang="zh-CN" altLang="en-US" dirty="0">
              <a:effectLst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来自于另外一个应用的时候，新的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的启动方式和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模式是一致的（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pre-Lollipop: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处于调用者任务的栈顶，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Lollipop: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会创建一个新的任务）。</a:t>
            </a:r>
            <a:endParaRPr lang="zh-CN" altLang="en-US" dirty="0">
              <a:effectLst/>
            </a:endParaRPr>
          </a:p>
          <a:p>
            <a:endParaRPr lang="zh-CN" altLang="en-US" dirty="0">
              <a:effectLst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88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997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当前任务栈</a:t>
            </a:r>
            <a:r>
              <a:rPr lang="zh-CN" altLang="en-US" dirty="0"/>
              <a:t>里面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只有一个实例</a:t>
            </a:r>
            <a:r>
              <a:rPr lang="zh-CN" altLang="en-US" dirty="0"/>
              <a:t>存在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606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如果某个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模式，那么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栈中将会只有一个该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的实例。例如：现在栈的情况为：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 C 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 mode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，此时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跳转到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，则栈的情况变成了：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被弹出销毁了，也就是说位于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之上的实例都被销毁了。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不管是位于栈顶还是栈底，再次运行这个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时，都会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掉它上面的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来保证整个栈中只有一个自己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00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假设我们的程序中有一个活动是允许其他程序调用的，如果我们想实现其他程序和我们的程序可以共享这个活动的实例，应该如何实现呢？使用前面三种启动模式肯定是做不到的。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将</a:t>
            </a:r>
            <a:r>
              <a:rPr lang="en-US" altLang="zh-CN" dirty="0"/>
              <a:t>Activity</a:t>
            </a:r>
            <a:r>
              <a:rPr lang="zh-CN" altLang="en-US" dirty="0"/>
              <a:t>放置于这个新的栈结构中，并保证不再有其他</a:t>
            </a:r>
            <a:r>
              <a:rPr lang="en-US" altLang="zh-CN" dirty="0"/>
              <a:t>Activity</a:t>
            </a:r>
            <a:r>
              <a:rPr lang="zh-CN" altLang="en-US" dirty="0"/>
              <a:t>实例进入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/>
              <a:t>无论从哪个</a:t>
            </a:r>
            <a:r>
              <a:rPr lang="en-US" altLang="zh-CN" dirty="0"/>
              <a:t>Task</a:t>
            </a:r>
            <a:r>
              <a:rPr lang="zh-CN" altLang="zh-CN" dirty="0"/>
              <a:t>中启动目标</a:t>
            </a:r>
            <a:r>
              <a:rPr lang="en-US" altLang="zh-CN" dirty="0"/>
              <a:t>activity</a:t>
            </a:r>
            <a:r>
              <a:rPr lang="zh-CN" altLang="zh-CN" dirty="0"/>
              <a:t>，只会创建一个目标</a:t>
            </a:r>
            <a:r>
              <a:rPr lang="en-US" altLang="zh-CN" dirty="0"/>
              <a:t>activity</a:t>
            </a:r>
            <a:r>
              <a:rPr lang="zh-CN" altLang="zh-CN" dirty="0"/>
              <a:t>实例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</a:endParaRPr>
          </a:p>
          <a:p>
            <a:r>
              <a:rPr lang="zh-CN" altLang="zh-CN" dirty="0"/>
              <a:t>如果将要启动的</a:t>
            </a:r>
            <a:r>
              <a:rPr lang="en-US" altLang="zh-CN" dirty="0"/>
              <a:t>activity</a:t>
            </a:r>
            <a:r>
              <a:rPr lang="zh-CN" altLang="zh-CN" dirty="0"/>
              <a:t>不存在，系统会先创建一个全新的</a:t>
            </a:r>
            <a:r>
              <a:rPr lang="en-US" altLang="zh-CN" dirty="0"/>
              <a:t>Task</a:t>
            </a:r>
            <a:r>
              <a:rPr lang="zh-CN" altLang="zh-CN" dirty="0"/>
              <a:t>、再创建目标</a:t>
            </a:r>
            <a:r>
              <a:rPr lang="en-US" altLang="zh-CN" dirty="0"/>
              <a:t>activity</a:t>
            </a:r>
            <a:r>
              <a:rPr lang="zh-CN" altLang="zh-CN" dirty="0"/>
              <a:t>的实例，并将它加入新的</a:t>
            </a:r>
            <a:r>
              <a:rPr lang="en-US" altLang="zh-CN" dirty="0"/>
              <a:t>Task</a:t>
            </a:r>
            <a:r>
              <a:rPr lang="zh-CN" altLang="zh-CN" dirty="0"/>
              <a:t>的栈顶。</a:t>
            </a:r>
          </a:p>
          <a:p>
            <a:r>
              <a:rPr lang="zh-CN" altLang="zh-CN" dirty="0"/>
              <a:t>如果将要启动的</a:t>
            </a:r>
            <a:r>
              <a:rPr lang="en-US" altLang="zh-CN" dirty="0"/>
              <a:t>activity</a:t>
            </a:r>
            <a:r>
              <a:rPr lang="zh-CN" altLang="zh-CN" dirty="0"/>
              <a:t>已经存在，无论它位于哪个应用程序中，无论它位于哪个</a:t>
            </a:r>
            <a:r>
              <a:rPr lang="en-US" altLang="zh-CN" dirty="0"/>
              <a:t>Task</a:t>
            </a:r>
            <a:r>
              <a:rPr lang="zh-CN" altLang="zh-CN" dirty="0"/>
              <a:t>中，系统将会把该</a:t>
            </a:r>
            <a:r>
              <a:rPr lang="en-US" altLang="zh-CN" dirty="0"/>
              <a:t>activity</a:t>
            </a:r>
            <a:r>
              <a:rPr lang="zh-CN" altLang="zh-CN" dirty="0"/>
              <a:t>所在的</a:t>
            </a:r>
            <a:r>
              <a:rPr lang="en-US" altLang="zh-CN" dirty="0"/>
              <a:t>Task</a:t>
            </a:r>
            <a:r>
              <a:rPr lang="zh-CN" altLang="zh-CN" dirty="0"/>
              <a:t>转到前台，从而使用该</a:t>
            </a:r>
            <a:r>
              <a:rPr lang="en-US" altLang="zh-CN" dirty="0"/>
              <a:t>activity</a:t>
            </a:r>
            <a:r>
              <a:rPr lang="zh-CN" altLang="zh-CN" dirty="0"/>
              <a:t>显示出来。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effectLst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887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事件源</a:t>
            </a:r>
            <a:endParaRPr lang="en-US" altLang="zh-CN" dirty="0"/>
          </a:p>
          <a:p>
            <a:pPr lvl="1"/>
            <a:r>
              <a:rPr lang="zh-CN" altLang="en-US" dirty="0"/>
              <a:t>各种组件，如按钮，窗口等</a:t>
            </a:r>
            <a:r>
              <a:rPr lang="en-US" altLang="zh-CN" dirty="0"/>
              <a:t>UI</a:t>
            </a:r>
            <a:r>
              <a:rPr lang="zh-CN" altLang="en-US" dirty="0"/>
              <a:t>组件</a:t>
            </a:r>
          </a:p>
          <a:p>
            <a:r>
              <a:rPr lang="zh-CN" altLang="en-US" dirty="0"/>
              <a:t>事件</a:t>
            </a:r>
            <a:endParaRPr lang="en-US" altLang="zh-CN" dirty="0"/>
          </a:p>
          <a:p>
            <a:pPr lvl="1"/>
            <a:r>
              <a:rPr lang="zh-CN" altLang="en-US" dirty="0"/>
              <a:t>界面组件上发生的特定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事件的具体信息</a:t>
            </a:r>
            <a:r>
              <a:rPr lang="zh-CN" altLang="en-US" dirty="0"/>
              <a:t>，通过</a:t>
            </a:r>
            <a:r>
              <a:rPr lang="en-US" altLang="zh-CN" dirty="0"/>
              <a:t>Event</a:t>
            </a:r>
            <a:r>
              <a:rPr lang="zh-CN" altLang="en-US" dirty="0"/>
              <a:t>对象来传递（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按钮上面的一次点击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事件监听器</a:t>
            </a:r>
            <a:endParaRPr lang="en-US" altLang="zh-CN" dirty="0"/>
          </a:p>
          <a:p>
            <a:pPr lvl="1"/>
            <a:r>
              <a:rPr lang="zh-CN" altLang="en-US" dirty="0"/>
              <a:t>负责监听事件，对不同的事件做相应的处理（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监听登录按钮点击事件，处理登录的业务的响应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委托</a:t>
            </a:r>
            <a:endParaRPr lang="en-US" altLang="zh-CN" dirty="0"/>
          </a:p>
          <a:p>
            <a:r>
              <a:rPr lang="zh-CN" altLang="en-US" dirty="0"/>
              <a:t>事件源将整个事件委托给事件监听器，由监听器对事件进行响应处理</a:t>
            </a:r>
            <a:endParaRPr lang="en-US" altLang="zh-CN" dirty="0"/>
          </a:p>
          <a:p>
            <a:r>
              <a:rPr lang="zh-CN" altLang="en-US" dirty="0"/>
              <a:t>将事件源和事件监听器分离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05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当同一个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对同一个事件注册多个监听器时，根据注册的顺序，最后注册的事件监听器优先触发，事件不再传递，最后触发的是通过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设定的方法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323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一个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应用程序组件</a:t>
            </a:r>
            <a:r>
              <a:rPr lang="zh-CN" altLang="en-US" dirty="0"/>
              <a:t>，提供一个屏幕，用户可以用来</a:t>
            </a:r>
            <a:r>
              <a:rPr lang="zh-CN" altLang="en-US" b="1" dirty="0"/>
              <a:t>交互</a:t>
            </a:r>
            <a:r>
              <a:rPr lang="zh-CN" altLang="en-US" dirty="0"/>
              <a:t>完成某项任务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监听并处理</a:t>
            </a:r>
            <a:r>
              <a:rPr lang="zh-CN" altLang="en-US" dirty="0"/>
              <a:t>用户的事件做出响应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Activity</a:t>
            </a:r>
            <a:r>
              <a:rPr lang="zh-CN" altLang="en-US" dirty="0"/>
              <a:t>之间通过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Intent</a:t>
            </a:r>
            <a:r>
              <a:rPr lang="zh-CN" altLang="en-US" dirty="0"/>
              <a:t>进行通信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17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所有代码都在一个类中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29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MyExternListener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OnClickListener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{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String TAG = "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MyExternListener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/*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通过事件监听器的成员变量及重写构造方法，事件源可以传递信息给事件监听器*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Activity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username;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MyExternListener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(Activity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username, 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{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.activity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activity;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.username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username;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.passwd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@Override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(View v) {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Log.i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(TAG, "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外部类处理事件响应 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");  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 message =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username.getText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+ "\n" +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passwd.getText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toString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();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Toast.makeText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(activity, message, 0).show();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}    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623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，表示事件继续向外层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即父容器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55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zh-CN" dirty="0"/>
              <a:t>把调用者和被调用者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分开</a:t>
            </a:r>
            <a:r>
              <a:rPr lang="zh-CN" altLang="zh-CN" dirty="0"/>
              <a:t>，调用者不关心谁是被调用者</a:t>
            </a:r>
            <a:endParaRPr lang="en-US" altLang="zh-CN" dirty="0"/>
          </a:p>
          <a:p>
            <a:pPr lvl="0"/>
            <a:r>
              <a:rPr lang="zh-CN" altLang="zh-CN" dirty="0"/>
              <a:t>存在一个具有某种特定原型、某些限制条件（如返回值为</a:t>
            </a:r>
            <a:r>
              <a:rPr lang="en-US" altLang="zh-CN" dirty="0" err="1"/>
              <a:t>int</a:t>
            </a:r>
            <a:r>
              <a:rPr lang="zh-CN" altLang="zh-CN" dirty="0"/>
              <a:t>）的被调用函数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696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都有一个默认的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，一般来讲，这个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都是全屏的，当然也有例外，比如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就是非全屏的。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也可以利用默认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以外的其它的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，比如弹出一个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对话框。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里可见的内容，就是一层一层的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是通过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setContentView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这个接口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进去的，这个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里处于最根部的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558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可用于放置很多控件的容器，布局可以多层嵌套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554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的排列方向是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horizontal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，内部的控件就绝对不能将宽度指定为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match_parent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，因为这样的话单独一个控件就会将整个水平方向占满，其他的控件就没有可放置的位置了。同样的道理，如果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的排列方向是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，内部的控件就不能将高度指定为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match_parent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i="1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的排列方向是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horizontal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时，只有垂直方向上的对齐方式才会生效，因为此时水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平方向上的长度是不固定的，每添加一个控件，水平方向上的长度都会改变，因而无法指定该方向上的对齐方式。同样的道理，当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的排列方向是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时，只有水平方向上的对齐方式才会生效。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dirty="0"/>
              <a:t>按比例指定控件大小</a:t>
            </a:r>
            <a:endParaRPr lang="en-US" altLang="zh-CN" dirty="0"/>
          </a:p>
          <a:p>
            <a:pPr lvl="1"/>
            <a:r>
              <a:rPr lang="en-US" altLang="zh-CN" dirty="0" err="1"/>
              <a:t>android:layout_weight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931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的排列方向是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horizontal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时，只有垂直方向上的对齐方式才会生效，因为此时水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平方向上的长度是不固定的，每添加一个控件，水平方向上的长度都会改变，因而无法指定该方向上的对齐方式。同样的道理，当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的排列方向是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时，只有水平方向上的对齐方式才会生效。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645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按比例指定控件大小</a:t>
            </a:r>
            <a:endParaRPr lang="en-US" altLang="zh-CN" dirty="0"/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android:layout_weight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属性的值指定为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，这表示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将在水平方向平分宽度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系统会先把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下所有控件指定的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layout_weight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值相加，得到一个总值，然后每个控件所占大小的比例就是用该控件的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layout_weight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值除以刚才算出的总值。因此如果想让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占据屏幕宽度的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3/5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占据屏幕宽度的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，只需要将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layout_weight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改成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layout_weight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改成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就可以了。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838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仅指定了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android:layout_weight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属性，并将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的宽度改回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wrap_content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。这表示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的宽度仍然按照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wrap_content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来计算，而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则会占满屏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幕所有的剩余空间。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07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07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父布局的左上角对齐</a:t>
            </a:r>
            <a:r>
              <a:rPr lang="zh-CN" altLang="en-US" dirty="0"/>
              <a:t> 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android:layout_alignParentLeft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android:layout_alignParentTop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959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rgbClr val="000000"/>
                </a:solidFill>
                <a:latin typeface="+mn-ea"/>
              </a:rPr>
              <a:t>android:layout_above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属性可以让一个控件位于另一个控件的上方</a:t>
            </a:r>
            <a:endParaRPr lang="en-US" altLang="zh-CN" sz="1200" dirty="0">
              <a:solidFill>
                <a:srgbClr val="000000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>
                <a:solidFill>
                  <a:srgbClr val="000000"/>
                </a:solidFill>
                <a:latin typeface="+mn-ea"/>
              </a:rPr>
              <a:t>android:layout_toLeftOf</a:t>
            </a:r>
            <a:r>
              <a:rPr lang="en-US" altLang="zh-CN" sz="1200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+mn-ea"/>
              </a:rPr>
              <a:t>表示让一个控件位于另一个控件的</a:t>
            </a:r>
            <a:endParaRPr lang="zh-CN" altLang="en-US" sz="1200" dirty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0013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为每个加入其中的组件创建一个空白的区域（一帧），每个子组件占据一帧，这些帧根据</a:t>
            </a:r>
            <a:r>
              <a:rPr lang="en-US" altLang="zh-CN" dirty="0"/>
              <a:t>gravity</a:t>
            </a:r>
            <a:r>
              <a:rPr lang="zh-CN" altLang="en-US" dirty="0"/>
              <a:t>属性执行自动对齐。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帧布局的大小由控件中最大的子控件决定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如果控件的大小一样大的话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那么同一时刻就只能看到最上面的那个组件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后续添加的控件会覆盖前一个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虽然默认会将控件放置在左上角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但是我们也可以通过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layout_gravity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指定到其他的位置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425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表格的方式来排列控件，这种布局也不是很常用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TableRow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TableRow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android:id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="@+id/login"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android:layout_height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wrap_content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android:layout_span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="2"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android:text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="Login" /&gt;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TableRow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每加入一个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TableRow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就表示在表格中添加了一行，然后在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TableRow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中每加入一个控件，就表示在该行中加入了一列，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TableRow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中的控件是不能指定宽度的。因 为 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TableRow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我 们 无 法 指 定 控 件 的 宽 度 。 这时使用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android:stretchColumns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属性就可以很好地解决这个问题，它允许将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TableLayout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中的某一列进行拉伸，以达到自动适应屏幕宽度的作用。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TableLayout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xmlns:android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=“http://schemas.android.com/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/res/android”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android:layout_width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=“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match_parent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android:layout_height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=“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match_parent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android:stretchColumns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=“1”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TableLayout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android:stretchColumns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的值指定为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，表示如果表格不能完全占满屏幕宽度将第二列进行拉伸。指定成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就是拉伸第二列，指定成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就是拉伸第一列。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br>
              <a:rPr lang="en-US" altLang="zh-CN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329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326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展示大量数据的，那我们就应该先将数据提供好。这些数据可以是从网上下载的，也可以是从数据库中读取的，应该视具体的应用程序场景来决定。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提供的数据都是字符串，因此将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的泛型指定为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的构造函数中依次传入当前上下文、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子项布局的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，以及要适配的数据。注意我们使用了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android.R.layout.simple_list_item_1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子项布局的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内置的布局文件，里面只有一个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，可用于简单地显示一段文本。这样适配器对象就构建好了。</a:t>
            </a: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42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表示一个数据源，这个数据源是有可能发生变化的，比如增加了数据、删除了数据、修改了数据，当数据发生变化的时候，它要通知相应的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做出相应的改变。为了实现这个功能，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使用了观察者模式，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本身相当于被观察的对象，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相当于观察者，通过调用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registerDataSetObserver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注册观察者。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343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SimpleAdapter</a:t>
            </a:r>
            <a:r>
              <a:rPr lang="zh-CN" altLang="en-US" sz="12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easy adapter to map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cursor to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ImageViews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defined in an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file. You can specify which columns you want, which views you want to display the columns, and the XML file that defines the appearance of these views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。将数据与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文件定义的各种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绑定起来。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ArrayAdapter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&lt;T&gt;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用来绑定一个数组，支持</a:t>
            </a:r>
            <a:r>
              <a:rPr lang="zh-CN" altLang="zh-CN" sz="1200" b="1" i="0" u="none" strike="noStrike" kern="12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泛型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</a:t>
            </a:r>
          </a:p>
          <a:p>
            <a:pPr rtl="0" eaLnBrk="1" fontAlgn="ctr" latinLnBrk="1" hangingPunct="1"/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SimpleAdapter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用来绑定在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xml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中定义的控件对应的数据</a:t>
            </a:r>
          </a:p>
          <a:p>
            <a:pPr rtl="0" eaLnBrk="1" fontAlgn="ctr" latinLnBrk="1" hangingPunct="1"/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SimpleCursorAdapter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用来绑定</a:t>
            </a:r>
            <a:r>
              <a:rPr lang="zh-CN" altLang="zh-CN" sz="1200" b="1" i="0" u="none" strike="noStrike" kern="12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游标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得到的数据</a:t>
            </a:r>
          </a:p>
          <a:p>
            <a:pPr rtl="0" eaLnBrk="1" fontAlgn="ctr" latinLnBrk="1" hangingPunct="1"/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BaseAdapter</a:t>
            </a:r>
            <a:r>
              <a:rPr lang="zh-CN" altLang="zh-CN" sz="1200" b="1" i="0" u="none" strike="noStrike" kern="1200" dirty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通用</a:t>
            </a:r>
            <a:r>
              <a:rPr lang="zh-C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的基础适配器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</a:t>
            </a:r>
          </a:p>
          <a:p>
            <a:pPr rtl="0" eaLnBrk="1" fontAlgn="ctr" latinLnBrk="1" hangingPunct="1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</a:t>
            </a:r>
          </a:p>
          <a:p>
            <a:pPr rtl="0" eaLnBrk="1" fontAlgn="ctr" latinLnBrk="1" hangingPunct="1"/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可以作为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AbsListView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的数据源，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AbsListView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的子类有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ExpandableListView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新增了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areAllItemsEnabled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isEnabled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两个方法。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</a:t>
            </a:r>
            <a:r>
              <a:rPr lang="zh-CN" alt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提供了从一个数据集合中快速选择一项值的办法，点击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会弹出一个包含所有可选值的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dropdown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菜单，从该菜单中可以为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选择一个新值。</a:t>
            </a:r>
            <a:r>
              <a:rPr lang="zh-CN" alt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控件也是一种列表类型的控件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ctr" latinLnBrk="1" hangingPunct="1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中新增了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getDropDownView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方法，该方法与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接口中定义的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方法类似，该方法主要是供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AbsSpinner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调用，用于生成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下拉弹出区域的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SpinnerAdapter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的子类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getDropDownView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方法默认直接调用了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方法。</a:t>
            </a:r>
          </a:p>
          <a:p>
            <a:pPr rtl="0" eaLnBrk="1" fontAlgn="ctr" latinLnBrk="1" hangingPunct="1"/>
            <a:endParaRPr lang="zh-CN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抽象类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实现了观察者模式，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接口定义了方法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registerDataSetObserver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unregisterDataSetObserver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BaseAdapter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中维护了一个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DataSetObservable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类型的变量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mDataSetObservable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，并实现了方法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registerDataSetObserver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unregisterDataSetObserver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50D22-0ABB-4E36-806C-D8049C1D0C2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9797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543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17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是一组相互关联的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的集合，控制界面的跳转和返回，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存在于一个称为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stack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的数据结构中。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程序打开时创建一个任务栈，用于存储当前程序的</a:t>
            </a:r>
            <a:r>
              <a:rPr lang="en-US" altLang="zh-CN" dirty="0"/>
              <a:t>activity</a:t>
            </a:r>
            <a:r>
              <a:rPr lang="zh-CN" altLang="en-US" dirty="0"/>
              <a:t>，所有的</a:t>
            </a:r>
            <a:r>
              <a:rPr lang="en-US" altLang="zh-CN" dirty="0"/>
              <a:t>activity</a:t>
            </a:r>
            <a:r>
              <a:rPr lang="zh-CN" altLang="en-US" dirty="0"/>
              <a:t>属于一个任务栈，在栈顶的</a:t>
            </a:r>
            <a:r>
              <a:rPr lang="en-US" altLang="zh-CN" dirty="0"/>
              <a:t>activity</a:t>
            </a:r>
            <a:r>
              <a:rPr lang="zh-CN" altLang="en-US" dirty="0"/>
              <a:t>才可以跟用户进行交互，任务栈移到后台，保留每一个</a:t>
            </a:r>
            <a:r>
              <a:rPr lang="en-US" altLang="zh-CN" dirty="0"/>
              <a:t>activity</a:t>
            </a:r>
            <a:r>
              <a:rPr lang="zh-CN" altLang="en-US" dirty="0"/>
              <a:t>的状态。所有的任务栈中所有的</a:t>
            </a:r>
            <a:r>
              <a:rPr lang="en-US" altLang="zh-CN" dirty="0"/>
              <a:t>activity</a:t>
            </a:r>
            <a:r>
              <a:rPr lang="zh-CN" altLang="en-US" dirty="0"/>
              <a:t>清除出栈时，任务栈会被销毁，程序退出。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在堆栈中只有栈顶是可操作的，一个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中便只有一个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是运行状态的，其他的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都转入后台暂停了。唯一确定一个前台运行的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（即栈顶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）可以减少内存开销，这也是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选择堆栈而不选择其他数据结构的原因。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kern="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6955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List&lt;Fruit&gt;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fruitList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new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ArrayList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&lt;Fruit&gt;();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 void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initFruits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 apple = new Fruit("Apple",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R.drawable.apple_pic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fruitList.add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(apple);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 banana = new Fruit("Banana",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R.drawable.banana_pic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fruitList.add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(banana);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 orange = new Fruit("Orange",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R.drawable.orange_pic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fruitList.add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(orange);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 watermelon = new Fruit("Watermelon",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R.drawable.watermelon_pic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fruitList.add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(watermelon);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 pear = new Fruit("Pear",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R.drawable.pear_pic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  <a:b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fruitList.add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(pear);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118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注册了一个监听器，当用户点击了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中的任何一个子项时就会回调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onItemClick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方法，在这个方法中可以通过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参数判断出用户点击的是哪一个子项，然后获取到相应的水果，并通过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将水果的名字显示出来。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719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659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59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97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FruitAdapter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重写了父类的一组构造函数，用于将上下文、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子项布局的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和数据都传递进来。另外又重写了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方法，这个方法在每个子项被滚动到屏幕内的时候会被调用。在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getView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方法中，首先通过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getItem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方法得到当前项的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Fruit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实例，然后使用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LayoutInflater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来为这个子项加载我们传入的布局，接着调用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findViewById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方法分别获取到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ImageView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TextView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的实例，并分别调用它们的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setImageResource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setText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方法来设置显示的图片和文字，最后将布局返回，这样我们自定义的适配器就完成了。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901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621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在布局中加入</a:t>
            </a:r>
            <a:r>
              <a:rPr lang="en-US" altLang="zh-CN" dirty="0" err="1">
                <a:effectLst/>
              </a:rPr>
              <a:t>RecyclerView</a:t>
            </a:r>
            <a:r>
              <a:rPr lang="zh-CN" altLang="en-US" dirty="0">
                <a:effectLst/>
              </a:rPr>
              <a:t>控件也是非常简单的，先为</a:t>
            </a:r>
            <a:r>
              <a:rPr lang="en-US" altLang="zh-CN" dirty="0" err="1">
                <a:effectLst/>
              </a:rPr>
              <a:t>RecyclerView</a:t>
            </a:r>
            <a:r>
              <a:rPr lang="zh-CN" altLang="en-US" dirty="0">
                <a:effectLst/>
              </a:rPr>
              <a:t>指定一个</a:t>
            </a:r>
            <a:r>
              <a:rPr lang="en-US" altLang="zh-CN" dirty="0">
                <a:effectLst/>
              </a:rPr>
              <a:t>id</a:t>
            </a:r>
            <a:r>
              <a:rPr lang="zh-CN" altLang="en-US" dirty="0">
                <a:effectLst/>
              </a:rPr>
              <a:t>，然后将宽度和高度都设置为</a:t>
            </a:r>
            <a:r>
              <a:rPr lang="en-US" altLang="zh-CN" dirty="0" err="1">
                <a:effectLst/>
              </a:rPr>
              <a:t>match_parent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，这样</a:t>
            </a:r>
            <a:r>
              <a:rPr lang="en-US" altLang="zh-CN" dirty="0" err="1">
                <a:effectLst/>
              </a:rPr>
              <a:t>RecyclerView</a:t>
            </a:r>
            <a:r>
              <a:rPr lang="zh-CN" altLang="en-US" dirty="0">
                <a:effectLst/>
              </a:rPr>
              <a:t>也就占满了整个布局的空间。需要注意的是，由于</a:t>
            </a:r>
            <a:r>
              <a:rPr lang="en-US" altLang="zh-CN" dirty="0" err="1">
                <a:effectLst/>
              </a:rPr>
              <a:t>RecyclerView</a:t>
            </a:r>
            <a:r>
              <a:rPr lang="zh-CN" altLang="en-US" dirty="0">
                <a:effectLst/>
              </a:rPr>
              <a:t>并不是内置在系统</a:t>
            </a:r>
            <a:r>
              <a:rPr lang="en-US" altLang="zh-CN" dirty="0">
                <a:effectLst/>
              </a:rPr>
              <a:t>SDK</a:t>
            </a:r>
            <a:r>
              <a:rPr lang="zh-CN" altLang="en-US" dirty="0">
                <a:effectLst/>
              </a:rPr>
              <a:t>当中的，所以需要把完整的包路径写出来。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717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038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35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dirty="0"/>
              <a:t>一个任务是一个有聚合力的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单元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启动一个应用，系统就会为之创建一个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，来放置根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默认情况下，一个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启动另一个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时，两个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是放置在同一个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中的，后者被压入前者所在的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栈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当用户按下后退键，后者从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被弹出，前者又显示在幕前，特别是启动其他应用中的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时，两个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对用户来说就好像是属于同一个应用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之间是互相独立的，当我们运行一个应用时，按下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键回到主屏，启动另一个应用，这个过程中，之前的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被转移到后台，新的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被转移到前台，其根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也会显示到幕前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过了一会之后，在此按下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键回到主屏，再选择之前的应用，之前的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会被转移到前台，系统仍然保留着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内的所有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实例，而那个新的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会被转移到后台，如果这时用户再做后退等动作，就是针对该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内部进行操作了。</a:t>
            </a:r>
          </a:p>
          <a:p>
            <a:endParaRPr lang="zh-CN" altLang="en-US" dirty="0"/>
          </a:p>
          <a:p>
            <a:pPr marL="0" lvl="1"/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5170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的布局排列是由自身去管理的，而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RecyclerView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则将这个工作交给了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LayoutManager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子类只要按照接口的规范来实现，就能定制出各种不同排列方式的布局了。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RecyclerView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还给提供了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GridLayoutManager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StaggeredGridLayoutManager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这两种内置的布局排列方式。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GridLayoutManager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可以用于实现网格布局，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StaggeredGridLayoutManager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可以用于实现瀑布流布局。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54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kern="0" dirty="0"/>
              <a:t>活动可以层叠，启动新活动就覆盖在原活动上，</a:t>
            </a:r>
            <a:r>
              <a:rPr lang="en-US" altLang="zh-CN" kern="0" dirty="0"/>
              <a:t>Back</a:t>
            </a:r>
            <a:r>
              <a:rPr lang="zh-CN" altLang="en-US" kern="0" dirty="0"/>
              <a:t>销毁最上面的活动。</a:t>
            </a:r>
            <a:endParaRPr lang="en-US" altLang="zh-CN" kern="0" dirty="0"/>
          </a:p>
          <a:p>
            <a:endParaRPr lang="en-US" altLang="zh-CN" kern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任务栈中的</a:t>
            </a:r>
            <a:r>
              <a:rPr lang="en-US" altLang="zh-CN" dirty="0"/>
              <a:t>Activity</a:t>
            </a:r>
            <a:r>
              <a:rPr lang="zh-CN" altLang="en-US" dirty="0"/>
              <a:t>全部清除出栈时，任务栈被销毁，程序才会退出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示例：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当前的任务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有三个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用户按下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按钮，然后又启动一个新的应用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屏出现时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到了后台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当新应用启动时，系统为这个应用开始了一个任务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当使用完新应用时，用户再次回到了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屏然后选择了启动任务Ａ的那个应用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现在，任务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来到了前台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栈中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所有的三个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activities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都完整保留并且位于顶层的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被恢复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此时，用户也可以再回到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屏然后选择任务Ｂ的应用于是回到任务Ｂ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或通过长按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按钮以显示最近的任务然后选择它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50D22-0ABB-4E36-806C-D8049C1D0C2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059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当用户在多个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之间跳转时，执行压栈操作，当用户按返回键时，执行出栈操作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74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位于返回栈的栈顶，系统最不愿意回收</a:t>
            </a:r>
            <a:endParaRPr lang="en-US" altLang="zh-CN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活动不再处于栈顶位置，但仍然可见时，暂停状态的活动仍然是完全存活着的，系统也不愿意去回收这种活动（因为它还是可见的，回收可见的东西都会在用户体验方面有不好的影响）</a:t>
            </a:r>
            <a:r>
              <a:rPr lang="zh-CN" altLang="en-US" dirty="0"/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，只有在内存极低的情况下，系统才会去考虑回收这种活动。（比如对话框形式的活动只会占用屏幕中间的部分区域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活动不再处于栈顶位置，并且完全不可见，系统仍然会为这种活动保存相应的状态和成员变量，但是这并不是完全可靠的，当其他地方需要内存时，处于停止状态的活动有可能会被系统回收。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从返回栈中移除</a:t>
            </a: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06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onCreate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在活动第一次被创建的时候调用。完成活动的初始化操作，比如说加载布局、绑定事件等。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onStart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在活动由不可见变为可见的时候调用。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onResume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在活动准备好和用户进行交互的时候调用。此时的活动一定位于返回栈的栈顶，并且处于运行状态。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在系统准备去启动或者恢复另一个活动的时候调用。通常会在这个方法中将一些消耗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的资源释放掉，以及保存一些关键数据，但这个方法的执行速度一定要快，不然会影响到新的栈顶活动的使用。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onStop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在活动完全不可见的时候调用。它和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方法的主要区别在于，如果启动的新活动是一个对话框式的活动，那么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onPause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方法会得到执行，而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onStop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方法并不会执行。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onDestroy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在活动被销毁之前调用，之后活动的状态将变为销毁状态。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onRestart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在活动由停止状态变为运行状态之前调用，也就是活动被重新启动了。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076A9-7AC7-469C-99F7-1CB70429BA0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75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52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7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81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0418" y="66588"/>
            <a:ext cx="10515600" cy="8020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0860"/>
            <a:ext cx="10515600" cy="5136103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406399" y="0"/>
            <a:ext cx="55419" cy="8959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514925" y="-1"/>
            <a:ext cx="55419" cy="8959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 flipV="1">
            <a:off x="670754" y="845344"/>
            <a:ext cx="4777546" cy="3644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11659553" y="6721475"/>
            <a:ext cx="45719" cy="1365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723463" y="6721475"/>
            <a:ext cx="45719" cy="13652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92148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6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00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47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50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05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9422-E893-4DDB-9A7E-F86CEABEE12D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14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121709"/>
            <a:ext cx="10515600" cy="802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54545"/>
            <a:ext cx="10515600" cy="5022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DCD69422-E893-4DDB-9A7E-F86CEABEE12D}" type="datetimeFigureOut">
              <a:rPr lang="zh-CN" altLang="en-US" smtClean="0"/>
              <a:pPr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fld id="{38B4F502-AEE6-4D70-927B-AC49763F54C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9664699" y="212907"/>
            <a:ext cx="2241755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信息与软件工程学院</a:t>
            </a:r>
            <a:endParaRPr lang="en-US" altLang="zh-CN" sz="1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7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School of information and</a:t>
            </a:r>
            <a:r>
              <a:rPr lang="en-US" altLang="zh-CN" sz="700" b="1" baseline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software engineering</a:t>
            </a:r>
            <a:endParaRPr lang="zh-CN" altLang="en-US" sz="7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92"/>
          <a:stretch/>
        </p:blipFill>
        <p:spPr>
          <a:xfrm>
            <a:off x="9009070" y="160965"/>
            <a:ext cx="655629" cy="61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8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microsoft.com/office/2007/relationships/hdphoto" Target="../media/hdphoto7.wdp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3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37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0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chemas.android.com/apk/res/androi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7041179" y="5257800"/>
            <a:ext cx="42231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_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607067" y="2983776"/>
            <a:ext cx="5091404" cy="904352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移动应用开发</a:t>
            </a:r>
          </a:p>
        </p:txBody>
      </p:sp>
      <p:sp>
        <p:nvSpPr>
          <p:cNvPr id="3" name="PA_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872694" y="5017701"/>
            <a:ext cx="1788313" cy="480198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altLang="zh-CN" sz="2000" dirty="0"/>
              <a:t>Android</a:t>
            </a:r>
            <a:r>
              <a:rPr lang="zh-CN" altLang="en-US" sz="2000" dirty="0"/>
              <a:t>开发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263"/>
            <a:ext cx="6396052" cy="4247378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494498818323&amp;di=f227893f50360881a7f41bf1995b37ab&amp;imgtype=0&amp;src=http%3A%2F%2Fi3.hexunimg.cn%2F2012-10-16%2F146810004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1" r="20358"/>
          <a:stretch/>
        </p:blipFill>
        <p:spPr bwMode="auto">
          <a:xfrm>
            <a:off x="11333372" y="4926203"/>
            <a:ext cx="465325" cy="60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68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7"/>
    </mc:Choice>
    <mc:Fallback xmlns="">
      <p:transition spd="slow" advTm="60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标题 6"/>
          <p:cNvSpPr txBox="1">
            <a:spLocks/>
          </p:cNvSpPr>
          <p:nvPr/>
        </p:nvSpPr>
        <p:spPr>
          <a:xfrm>
            <a:off x="3827995" y="5040604"/>
            <a:ext cx="6300723" cy="813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Activity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的生命周期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956861" y="4184908"/>
            <a:ext cx="6042990" cy="85569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</a:rPr>
              <a:t>多个</a:t>
            </a:r>
            <a:r>
              <a:rPr lang="en-US" altLang="zh-CN" sz="4000" b="1" dirty="0">
                <a:solidFill>
                  <a:schemeClr val="bg1"/>
                </a:solidFill>
              </a:rPr>
              <a:t>Activity</a:t>
            </a:r>
            <a:r>
              <a:rPr lang="zh-CN" altLang="en-US" sz="4000" b="1" dirty="0">
                <a:solidFill>
                  <a:schemeClr val="bg1"/>
                </a:solidFill>
              </a:rPr>
              <a:t>如何生存？</a:t>
            </a:r>
            <a:endParaRPr lang="en-US" altLang="zh-CN" sz="4000" b="1" dirty="0">
              <a:solidFill>
                <a:schemeClr val="bg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 rot="18316597">
            <a:off x="1831128" y="230328"/>
            <a:ext cx="2466199" cy="4533930"/>
            <a:chOff x="873431" y="259096"/>
            <a:chExt cx="3221501" cy="5922499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38" name="矩形 37"/>
            <p:cNvSpPr/>
            <p:nvPr/>
          </p:nvSpPr>
          <p:spPr>
            <a:xfrm>
              <a:off x="873431" y="259096"/>
              <a:ext cx="3217399" cy="591693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73431" y="5654092"/>
              <a:ext cx="3217399" cy="527503"/>
            </a:xfrm>
            <a:prstGeom prst="rect">
              <a:avLst/>
            </a:prstGeom>
            <a:solidFill>
              <a:srgbClr val="303F9F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77533" y="264656"/>
              <a:ext cx="3217399" cy="642137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77532" y="408906"/>
              <a:ext cx="3217399" cy="497887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929532" y="1184851"/>
              <a:ext cx="1509498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rgbClr val="333333"/>
                  </a:solidFill>
                </a:rPr>
                <a:t>standard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1123161" y="5821783"/>
              <a:ext cx="388672" cy="185447"/>
              <a:chOff x="8512943" y="2108001"/>
              <a:chExt cx="2073639" cy="918285"/>
            </a:xfrm>
            <a:solidFill>
              <a:srgbClr val="C0C0C0"/>
            </a:solidFill>
          </p:grpSpPr>
          <p:cxnSp>
            <p:nvCxnSpPr>
              <p:cNvPr id="60" name="直接连接符 59"/>
              <p:cNvCxnSpPr/>
              <p:nvPr/>
            </p:nvCxnSpPr>
            <p:spPr>
              <a:xfrm>
                <a:off x="9639355" y="2954195"/>
                <a:ext cx="511059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>
                <a:off x="8512943" y="2192756"/>
                <a:ext cx="1637471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任意多边形 61"/>
              <p:cNvSpPr/>
              <p:nvPr/>
            </p:nvSpPr>
            <p:spPr>
              <a:xfrm rot="10800000">
                <a:off x="10130388" y="2108001"/>
                <a:ext cx="456194" cy="918285"/>
              </a:xfrm>
              <a:custGeom>
                <a:avLst/>
                <a:gdLst>
                  <a:gd name="connsiteX0" fmla="*/ 456194 w 456194"/>
                  <a:gd name="connsiteY0" fmla="*/ 0 h 918285"/>
                  <a:gd name="connsiteX1" fmla="*/ 456194 w 456194"/>
                  <a:gd name="connsiteY1" fmla="*/ 167807 h 918285"/>
                  <a:gd name="connsiteX2" fmla="*/ 401475 w 456194"/>
                  <a:gd name="connsiteY2" fmla="*/ 173307 h 918285"/>
                  <a:gd name="connsiteX3" fmla="*/ 167808 w 456194"/>
                  <a:gd name="connsiteY3" fmla="*/ 459142 h 918285"/>
                  <a:gd name="connsiteX4" fmla="*/ 401475 w 456194"/>
                  <a:gd name="connsiteY4" fmla="*/ 744978 h 918285"/>
                  <a:gd name="connsiteX5" fmla="*/ 456194 w 456194"/>
                  <a:gd name="connsiteY5" fmla="*/ 750477 h 918285"/>
                  <a:gd name="connsiteX6" fmla="*/ 456194 w 456194"/>
                  <a:gd name="connsiteY6" fmla="*/ 918285 h 918285"/>
                  <a:gd name="connsiteX7" fmla="*/ 367656 w 456194"/>
                  <a:gd name="connsiteY7" fmla="*/ 909376 h 918285"/>
                  <a:gd name="connsiteX8" fmla="*/ 0 w 456194"/>
                  <a:gd name="connsiteY8" fmla="*/ 459142 h 918285"/>
                  <a:gd name="connsiteX9" fmla="*/ 367656 w 456194"/>
                  <a:gd name="connsiteY9" fmla="*/ 8908 h 918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6194" h="918285">
                    <a:moveTo>
                      <a:pt x="456194" y="0"/>
                    </a:moveTo>
                    <a:lnTo>
                      <a:pt x="456194" y="167807"/>
                    </a:lnTo>
                    <a:lnTo>
                      <a:pt x="401475" y="173307"/>
                    </a:lnTo>
                    <a:cubicBezTo>
                      <a:pt x="268122" y="200513"/>
                      <a:pt x="167808" y="318148"/>
                      <a:pt x="167808" y="459142"/>
                    </a:cubicBezTo>
                    <a:cubicBezTo>
                      <a:pt x="167808" y="600136"/>
                      <a:pt x="268122" y="717772"/>
                      <a:pt x="401475" y="744978"/>
                    </a:cubicBezTo>
                    <a:lnTo>
                      <a:pt x="456194" y="750477"/>
                    </a:lnTo>
                    <a:lnTo>
                      <a:pt x="456194" y="918285"/>
                    </a:lnTo>
                    <a:lnTo>
                      <a:pt x="367656" y="909376"/>
                    </a:lnTo>
                    <a:cubicBezTo>
                      <a:pt x="157835" y="866523"/>
                      <a:pt x="0" y="681229"/>
                      <a:pt x="0" y="459142"/>
                    </a:cubicBezTo>
                    <a:cubicBezTo>
                      <a:pt x="0" y="237055"/>
                      <a:pt x="157835" y="51761"/>
                      <a:pt x="367656" y="890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solidFill>
                  <a:srgbClr val="C0C0C0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256322" y="5781838"/>
              <a:ext cx="394107" cy="265338"/>
              <a:chOff x="1966822" y="5515129"/>
              <a:chExt cx="422695" cy="345312"/>
            </a:xfrm>
          </p:grpSpPr>
          <p:grpSp>
            <p:nvGrpSpPr>
              <p:cNvPr id="53" name="组合 52"/>
              <p:cNvGrpSpPr/>
              <p:nvPr/>
            </p:nvGrpSpPr>
            <p:grpSpPr>
              <a:xfrm>
                <a:off x="1966822" y="5668472"/>
                <a:ext cx="422695" cy="191969"/>
                <a:chOff x="1909313" y="5549135"/>
                <a:chExt cx="422695" cy="250501"/>
              </a:xfrm>
            </p:grpSpPr>
            <p:cxnSp>
              <p:nvCxnSpPr>
                <p:cNvPr id="57" name="直接连接符 56"/>
                <p:cNvCxnSpPr/>
                <p:nvPr/>
              </p:nvCxnSpPr>
              <p:spPr>
                <a:xfrm>
                  <a:off x="1909313" y="5788659"/>
                  <a:ext cx="422695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1923692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>
                  <a:off x="2320508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组合 53"/>
              <p:cNvGrpSpPr/>
              <p:nvPr/>
            </p:nvGrpSpPr>
            <p:grpSpPr>
              <a:xfrm>
                <a:off x="2007324" y="5515129"/>
                <a:ext cx="344619" cy="183034"/>
                <a:chOff x="2038665" y="5533404"/>
                <a:chExt cx="284237" cy="150964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 flipH="1">
                  <a:off x="2038665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>
                  <a:off x="2171938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组合 44"/>
            <p:cNvGrpSpPr/>
            <p:nvPr/>
          </p:nvGrpSpPr>
          <p:grpSpPr>
            <a:xfrm>
              <a:off x="3394919" y="5784147"/>
              <a:ext cx="397197" cy="260720"/>
              <a:chOff x="2728090" y="5529695"/>
              <a:chExt cx="472309" cy="287740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2728090" y="5535445"/>
                <a:ext cx="472309" cy="281990"/>
                <a:chOff x="2728090" y="5535445"/>
                <a:chExt cx="472309" cy="281990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2728090" y="5592351"/>
                  <a:ext cx="396815" cy="225084"/>
                </a:xfrm>
                <a:prstGeom prst="rect">
                  <a:avLst/>
                </a:prstGeom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cxnSp>
              <p:nvCxnSpPr>
                <p:cNvPr id="52" name="直接连接符 51"/>
                <p:cNvCxnSpPr/>
                <p:nvPr/>
              </p:nvCxnSpPr>
              <p:spPr>
                <a:xfrm>
                  <a:off x="2836928" y="5535445"/>
                  <a:ext cx="363471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接连接符 49"/>
              <p:cNvCxnSpPr/>
              <p:nvPr/>
            </p:nvCxnSpPr>
            <p:spPr>
              <a:xfrm>
                <a:off x="3186025" y="5529695"/>
                <a:ext cx="0" cy="186980"/>
              </a:xfrm>
              <a:prstGeom prst="line">
                <a:avLst/>
              </a:prstGeom>
              <a:ln w="285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圆角矩形 45"/>
            <p:cNvSpPr/>
            <p:nvPr/>
          </p:nvSpPr>
          <p:spPr>
            <a:xfrm>
              <a:off x="929532" y="1675889"/>
              <a:ext cx="1715186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singleTop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929533" y="2166927"/>
              <a:ext cx="1975714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singleTask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929532" y="2657966"/>
              <a:ext cx="2108899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singleInstance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rot="18305568">
            <a:off x="5670690" y="-628867"/>
            <a:ext cx="2466199" cy="4533930"/>
            <a:chOff x="1426533" y="297653"/>
            <a:chExt cx="3518942" cy="6284583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64" name="矩形 63"/>
            <p:cNvSpPr/>
            <p:nvPr/>
          </p:nvSpPr>
          <p:spPr>
            <a:xfrm>
              <a:off x="1426533" y="297653"/>
              <a:ext cx="3518942" cy="834982"/>
            </a:xfrm>
            <a:prstGeom prst="rect">
              <a:avLst/>
            </a:prstGeom>
            <a:solidFill>
              <a:srgbClr val="303F9F"/>
            </a:solidFill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426533" y="604601"/>
              <a:ext cx="3518942" cy="528034"/>
            </a:xfrm>
            <a:prstGeom prst="rect">
              <a:avLst/>
            </a:prstGeom>
            <a:solidFill>
              <a:srgbClr val="3F51B5"/>
            </a:solidFill>
            <a:ln w="28575"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Tutorial                            </a:t>
              </a:r>
              <a:r>
                <a:rPr lang="en-US" altLang="zh-CN" sz="2800" dirty="0"/>
                <a:t>+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535776" y="703535"/>
              <a:ext cx="358183" cy="36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426533" y="1132635"/>
              <a:ext cx="3518942" cy="5449601"/>
              <a:chOff x="1426533" y="1132635"/>
              <a:chExt cx="3518942" cy="5449601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426533" y="1132635"/>
                <a:ext cx="3518942" cy="5449601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2189409" y="3302714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6D7D7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真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9" name="圆角矩形 88"/>
              <p:cNvSpPr/>
              <p:nvPr/>
            </p:nvSpPr>
            <p:spPr>
              <a:xfrm>
                <a:off x="3289037" y="3302713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假</a:t>
                </a: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2458815" y="4053603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查看答案</a:t>
                </a:r>
              </a:p>
            </p:txBody>
          </p:sp>
          <p:sp>
            <p:nvSpPr>
              <p:cNvPr id="91" name="圆角矩形 90"/>
              <p:cNvSpPr/>
              <p:nvPr/>
            </p:nvSpPr>
            <p:spPr>
              <a:xfrm>
                <a:off x="2458815" y="4717775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下一题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Brush Script MT" panose="03060802040406070304" pitchFamily="66" charset="0"/>
                  </a:rPr>
                  <a:t>&gt;</a:t>
                </a:r>
                <a:endParaRPr lang="zh-CN" altLang="en-US" sz="1400" dirty="0">
                  <a:solidFill>
                    <a:srgbClr val="333333"/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92" name="Rectangle 1"/>
              <p:cNvSpPr>
                <a:spLocks noChangeArrowheads="1"/>
              </p:cNvSpPr>
              <p:nvPr/>
            </p:nvSpPr>
            <p:spPr bwMode="auto">
              <a:xfrm>
                <a:off x="1660477" y="1474328"/>
                <a:ext cx="3155912" cy="1407834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rPr>
                  <a:t>Activity生命周期设计了若干个阶段，每个阶段Android系统都会向Activity发出相应的事件消息，触发Activity中对应的回调方法。</a:t>
                </a:r>
                <a:endParaRPr kumimoji="0" lang="zh-CN" altLang="zh-CN" sz="14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+mn-ea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426533" y="6132199"/>
              <a:ext cx="3518942" cy="450037"/>
              <a:chOff x="6233835" y="5428233"/>
              <a:chExt cx="2744913" cy="450037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6233835" y="5428233"/>
                <a:ext cx="2744913" cy="4500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70" name="组合 69"/>
              <p:cNvGrpSpPr/>
              <p:nvPr/>
            </p:nvGrpSpPr>
            <p:grpSpPr>
              <a:xfrm>
                <a:off x="6446891" y="5571298"/>
                <a:ext cx="331594" cy="158214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84" name="直接连接符 83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任意多边形 85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413644" y="5537219"/>
                <a:ext cx="336231" cy="226372"/>
                <a:chOff x="1966822" y="5515129"/>
                <a:chExt cx="422695" cy="345312"/>
              </a:xfrm>
            </p:grpSpPr>
            <p:grpSp>
              <p:nvGrpSpPr>
                <p:cNvPr id="77" name="组合 76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组合 77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79" name="直接连接符 78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直接连接符 79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2" name="组合 71"/>
              <p:cNvGrpSpPr/>
              <p:nvPr/>
            </p:nvGrpSpPr>
            <p:grpSpPr>
              <a:xfrm>
                <a:off x="8385034" y="5539189"/>
                <a:ext cx="338867" cy="222432"/>
                <a:chOff x="2728090" y="5529695"/>
                <a:chExt cx="472309" cy="287740"/>
              </a:xfrm>
            </p:grpSpPr>
            <p:grpSp>
              <p:nvGrpSpPr>
                <p:cNvPr id="73" name="组合 72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75" name="矩形 74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76" name="直接连接符 75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" name="直接连接符 73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7478903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activity_main.xml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1531420"/>
            <a:ext cx="11378436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&lt;?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xml version=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"1.0"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encoding=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"utf-8"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?&gt;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LinearLayout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xmlns: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"http://schemas.android.com/apk/res/android"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:layout_width=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"match_parent"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:layout_height=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"match_parent"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android.support.v7.widget.RecyclerView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:id=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"@+id/recycler_view"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:layout_width=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"match_parent"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:layout_height=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"match_parent"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/&gt;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LinearLayout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&gt;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624084" y="3753134"/>
            <a:ext cx="6127844" cy="6824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211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MainActivity</a:t>
            </a:r>
            <a:r>
              <a:rPr lang="en-US" altLang="zh-CN" dirty="0"/>
              <a:t> – </a:t>
            </a:r>
            <a:r>
              <a:rPr lang="en-US" altLang="zh-CN" dirty="0" err="1"/>
              <a:t>onCreate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101</a:t>
            </a:fld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430774" y="2842923"/>
            <a:ext cx="11399274" cy="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6429375" y="2124074"/>
            <a:ext cx="3371850" cy="3619502"/>
            <a:chOff x="5407074" y="2407074"/>
            <a:chExt cx="9604820" cy="2377038"/>
          </a:xfrm>
          <a:solidFill>
            <a:srgbClr val="C00000"/>
          </a:solidFill>
        </p:grpSpPr>
        <p:sp>
          <p:nvSpPr>
            <p:cNvPr id="8" name="矩形 7"/>
            <p:cNvSpPr/>
            <p:nvPr/>
          </p:nvSpPr>
          <p:spPr>
            <a:xfrm flipV="1">
              <a:off x="6323162" y="2407074"/>
              <a:ext cx="8688732" cy="50043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407074" y="4721557"/>
              <a:ext cx="8709455" cy="62555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cxnSp>
          <p:nvCxnSpPr>
            <p:cNvPr id="10" name="肘形连接符 9"/>
            <p:cNvCxnSpPr>
              <a:stCxn id="8" idx="3"/>
              <a:endCxn id="9" idx="3"/>
            </p:cNvCxnSpPr>
            <p:nvPr/>
          </p:nvCxnSpPr>
          <p:spPr>
            <a:xfrm flipH="1">
              <a:off x="14116529" y="2432095"/>
              <a:ext cx="895365" cy="2320739"/>
            </a:xfrm>
            <a:prstGeom prst="bentConnector3">
              <a:avLst>
                <a:gd name="adj1" fmla="val -609091"/>
              </a:avLst>
            </a:prstGeom>
            <a:grpFill/>
            <a:ln w="28575">
              <a:solidFill>
                <a:srgbClr val="C0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30774" y="1112905"/>
            <a:ext cx="11893530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400" b="1" dirty="0"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 </a:t>
            </a:r>
            <a:r>
              <a:rPr lang="zh-CN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List&lt;Fruit&gt; </a:t>
            </a:r>
            <a:r>
              <a:rPr lang="zh-CN" altLang="zh-CN" sz="2400" b="1" dirty="0">
                <a:solidFill>
                  <a:srgbClr val="660E7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fruitList </a:t>
            </a:r>
            <a:r>
              <a:rPr lang="zh-CN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 </a:t>
            </a:r>
            <a:r>
              <a:rPr lang="zh-CN" altLang="zh-CN" sz="2400" b="1" dirty="0"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lang="zh-CN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ArrayList&lt;Fruit&gt;();</a:t>
            </a:r>
            <a:endParaRPr lang="zh-CN" altLang="zh-CN" sz="3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protected void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onCreate(Bundle savedInstanceState)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super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.onCreate(savedInstanceState);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setContentView(R.layout.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activity_main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initFruits();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RecyclerView recyclerView = (RecyclerView) findViewById(R.id.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recycler_view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StaggeredGridLayoutManager layoutManager =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StaggeredGridLayoutManager(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StaggeredGridLayoutManager.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VERTICAL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recyclerView.setLayoutManager(layoutManager);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FruitAdapter adapter =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FruitAdapter(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fruitList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recyclerView.setAdapter(adapter);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32012" y="1272232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83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67337" y="1258010"/>
            <a:ext cx="856276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为RecyclerView准备一个适配器，新建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FruitAdapter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类，让这个适配器继承自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RecyclerView.Adapter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，并将泛型指定为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FruitAdapter.ViewHolder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。其中，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ViewHolder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是在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2"/>
              </a:rPr>
              <a:t>FruitAdapter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中定义的一个内部类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04396" y="2795479"/>
            <a:ext cx="8425705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FruitAdapter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RecyclerView.Adapter&lt;FruitAdapter.ViewHolder&gt;{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private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List&lt;Fruit&gt;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mFruitList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static class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ViewHolder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extends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RecyclerView.ViewHolder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View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fruitView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ImageView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fruitImage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TextView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fruitName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ViewHolder(View view)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super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(view);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fruitView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view;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fruitImage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(ImageView) view.findViewById(R.id.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fruit_image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fruitName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(TextView) view.findViewById(R.id.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fruit_name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789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Adapter</a:t>
            </a:r>
            <a:r>
              <a:rPr lang="en-US" altLang="zh-CN" dirty="0"/>
              <a:t> - 2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66725" y="3317195"/>
            <a:ext cx="184731" cy="400110"/>
          </a:xfrm>
          <a:prstGeom prst="rect">
            <a:avLst/>
          </a:prstGeom>
          <a:solidFill>
            <a:srgbClr val="F5F5F5"/>
          </a:solidFill>
          <a:ln>
            <a:solidFill>
              <a:srgbClr val="989898"/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2399" y="868651"/>
            <a:ext cx="11522706" cy="62478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FruitAdapter(List&lt;Fruit&gt; fruitList)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mFruitList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 fruitList;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ViewHolder onCreateViewHolder(ViewGroup parent,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viewType)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View view = LayoutInflater.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(parent.getContext()).inflate(R.layout.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fruit_item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parent,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false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final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ViewHolder holder 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ViewHolder(view);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holder.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fruitView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.setOnClickListener(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View.OnClickListener()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onClick(View v)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position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holder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.getAdapterPosition();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Fruit fruit 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mFruitList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.get(position);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Toast.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makeText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(v.getContext(),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"you clicked view "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fruit.getName(), Toast.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LENGTH_SHORT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).show();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holder.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fruitImage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.setOnClickListener(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new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View.OnClickListener()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@Override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void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onClick(View v) {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position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holder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.getAdapterPosition();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Fruit fruit =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mFruitList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.get(position);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  Toast.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makeText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(v.getContext(),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"you clicked image "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fruit.getName(), Toast.</a:t>
            </a:r>
            <a:r>
              <a:rPr kumimoji="0" lang="zh-CN" altLang="zh-CN" sz="16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LENGTH_SHORT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).show();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}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holder;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48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Adapter</a:t>
            </a:r>
            <a:r>
              <a:rPr lang="en-US" altLang="zh-CN" dirty="0"/>
              <a:t> - 3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104</a:t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2339507" y="10152466"/>
            <a:ext cx="632013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8364" y="758649"/>
            <a:ext cx="10520829" cy="43858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@Override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void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onBindViewHolder(ViewHolder holder,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int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position)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Fruit fruit =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mFruitList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.get(position);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holder.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fruitImage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.setImageResource(fruit.getImageId());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holder.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fruitName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.setText(fruit.getName());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@Override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public int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getItemCount()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return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mFruitList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.size();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}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0995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Item </a:t>
            </a:r>
            <a:r>
              <a:rPr lang="zh-CN" altLang="en-US" dirty="0"/>
              <a:t>布局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105</a:t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94821" y="3208406"/>
            <a:ext cx="3838095" cy="1162050"/>
            <a:chOff x="451971" y="1869425"/>
            <a:chExt cx="3838095" cy="116205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t="29453" b="53410"/>
            <a:stretch/>
          </p:blipFill>
          <p:spPr>
            <a:xfrm>
              <a:off x="451971" y="1869425"/>
              <a:ext cx="3838095" cy="1162050"/>
            </a:xfrm>
            <a:prstGeom prst="rect">
              <a:avLst/>
            </a:prstGeom>
            <a:ln>
              <a:solidFill>
                <a:srgbClr val="989898"/>
              </a:solidFill>
            </a:ln>
          </p:spPr>
        </p:pic>
        <p:sp>
          <p:nvSpPr>
            <p:cNvPr id="6" name="矩形 1"/>
            <p:cNvSpPr/>
            <p:nvPr/>
          </p:nvSpPr>
          <p:spPr>
            <a:xfrm>
              <a:off x="542925" y="1981200"/>
              <a:ext cx="1057275" cy="971549"/>
            </a:xfrm>
            <a:prstGeom prst="roundRect">
              <a:avLst>
                <a:gd name="adj" fmla="val 8167"/>
              </a:avLst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1"/>
            <p:cNvSpPr/>
            <p:nvPr/>
          </p:nvSpPr>
          <p:spPr>
            <a:xfrm>
              <a:off x="1695209" y="1981200"/>
              <a:ext cx="2391016" cy="971549"/>
            </a:xfrm>
            <a:prstGeom prst="roundRect">
              <a:avLst>
                <a:gd name="adj" fmla="val 8167"/>
              </a:avLst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323870" y="1157942"/>
            <a:ext cx="7491153" cy="5262979"/>
          </a:xfrm>
          <a:prstGeom prst="rect">
            <a:avLst/>
          </a:prstGeom>
          <a:solidFill>
            <a:srgbClr val="F5F5F5"/>
          </a:solidFill>
          <a:ln>
            <a:solidFill>
              <a:srgbClr val="989898"/>
            </a:solidFill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ImageView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"@+id/knowledge_point_icon"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"wrap_content"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"wrap_content"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TextView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"@+id/knowledge_point_title"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"wrap_content"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"wrap_content"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:layout_gravity=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"center"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:textSize=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"24sp"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:layout_marginLeft=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"20dip"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94821" y="2386607"/>
            <a:ext cx="2748429" cy="670918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err="1"/>
              <a:t>LinearLayout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41874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其他滚动方式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106</a:t>
            </a:fld>
            <a:endParaRPr lang="zh-CN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73376" y="1234948"/>
            <a:ext cx="10549683" cy="5121402"/>
          </a:xfrm>
          <a:prstGeom prst="rect">
            <a:avLst/>
          </a:prstGeom>
          <a:solidFill>
            <a:srgbClr val="F5F5F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RecyclerView recyclerView = (RecyclerView)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  findViewById(R.id.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kps_recycler_view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LinearLayoutManager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layoutManager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LinearLayoutManager(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layoutManager.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setOrientation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(LinearLayoutManager.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HORIZONTAL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GridLayoutManager layoutManager = </a:t>
            </a:r>
            <a:endParaRPr kumimoji="0" lang="en-US" altLang="zh-CN" sz="2400" b="1" i="1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i="1" dirty="0">
                <a:solidFill>
                  <a:schemeClr val="accent1"/>
                </a:solidFill>
                <a:latin typeface="Consolas" panose="020B0609020204030204" pitchFamily="49" charset="0"/>
              </a:rPr>
              <a:t>              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new GridLayoutManager(this, 4);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recyclerView.setLayoutManager(layoutManager);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KnowledgePointsAdapter adapter =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KnowledgePointsAdapter(knowledgePointList);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recyclerView.setAdapter(adapter);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10152" y="3911123"/>
            <a:ext cx="2443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定制出各种不同排列方式的布局</a:t>
            </a:r>
          </a:p>
        </p:txBody>
      </p:sp>
      <p:grpSp>
        <p:nvGrpSpPr>
          <p:cNvPr id="9" name="组合 8"/>
          <p:cNvGrpSpPr/>
          <p:nvPr/>
        </p:nvGrpSpPr>
        <p:grpSpPr>
          <a:xfrm flipV="1">
            <a:off x="5710028" y="3600801"/>
            <a:ext cx="5495990" cy="1141319"/>
            <a:chOff x="3071813" y="1040860"/>
            <a:chExt cx="5412038" cy="558271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3071813" y="1599131"/>
              <a:ext cx="504953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5356189" y="1040860"/>
              <a:ext cx="914400" cy="5582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6270591" y="1040860"/>
              <a:ext cx="221326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箭头连接符 14"/>
          <p:cNvCxnSpPr/>
          <p:nvPr/>
        </p:nvCxnSpPr>
        <p:spPr>
          <a:xfrm flipH="1">
            <a:off x="3775713" y="4555568"/>
            <a:ext cx="4517682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9227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RecyclerView</a:t>
            </a:r>
            <a:r>
              <a:rPr lang="zh-CN" altLang="en-US" b="1" dirty="0"/>
              <a:t>的点击事件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不同于</a:t>
            </a:r>
            <a:r>
              <a:rPr lang="en-US" altLang="zh-CN" dirty="0" err="1"/>
              <a:t>ListView</a:t>
            </a:r>
            <a:r>
              <a:rPr lang="zh-CN" altLang="en-US" dirty="0"/>
              <a:t>的是，</a:t>
            </a:r>
            <a:r>
              <a:rPr lang="en-US" altLang="zh-CN" dirty="0" err="1"/>
              <a:t>RecyclerView</a:t>
            </a:r>
            <a:r>
              <a:rPr lang="zh-CN" altLang="en-US" dirty="0"/>
              <a:t>并没有提供类似于</a:t>
            </a:r>
            <a:r>
              <a:rPr lang="en-US" altLang="zh-CN" dirty="0" err="1"/>
              <a:t>setOnItemClickListener</a:t>
            </a:r>
            <a:r>
              <a:rPr lang="en-US" altLang="zh-CN" dirty="0"/>
              <a:t>() </a:t>
            </a:r>
            <a:r>
              <a:rPr lang="zh-CN" altLang="en-US" dirty="0"/>
              <a:t>这样的注册监听器方法，而是需要我们自己给子项具体的</a:t>
            </a:r>
            <a:r>
              <a:rPr lang="en-US" altLang="zh-CN" dirty="0"/>
              <a:t>View</a:t>
            </a:r>
            <a:r>
              <a:rPr lang="zh-CN" altLang="en-US" dirty="0"/>
              <a:t>去注册点击事件，相比于</a:t>
            </a:r>
            <a:r>
              <a:rPr lang="en-US" altLang="zh-CN" dirty="0" err="1"/>
              <a:t>ListView</a:t>
            </a:r>
            <a:r>
              <a:rPr lang="zh-CN" altLang="en-US" dirty="0"/>
              <a:t>来说，实现起来要复杂一些。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65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活动的生命周期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11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2315902" y="5435841"/>
            <a:ext cx="148590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任务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 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7" name="矩形 1"/>
          <p:cNvSpPr/>
          <p:nvPr/>
        </p:nvSpPr>
        <p:spPr>
          <a:xfrm>
            <a:off x="7661319" y="4439341"/>
            <a:ext cx="1898562" cy="573994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Activity A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130157" y="2055447"/>
            <a:ext cx="2960885" cy="3129466"/>
            <a:chOff x="1992679" y="1689575"/>
            <a:chExt cx="2472929" cy="292233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2009933" y="1713843"/>
              <a:ext cx="0" cy="2898065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4447810" y="1689575"/>
              <a:ext cx="3419" cy="2922333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992679" y="4601332"/>
              <a:ext cx="2472929" cy="0"/>
            </a:xfrm>
            <a:prstGeom prst="line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"/>
          <p:cNvSpPr/>
          <p:nvPr/>
        </p:nvSpPr>
        <p:spPr>
          <a:xfrm>
            <a:off x="7661319" y="3635281"/>
            <a:ext cx="1898562" cy="573994"/>
          </a:xfrm>
          <a:prstGeom prst="roundRect">
            <a:avLst>
              <a:gd name="adj" fmla="val 8167"/>
            </a:avLst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Activity B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矩形 1"/>
          <p:cNvSpPr/>
          <p:nvPr/>
        </p:nvSpPr>
        <p:spPr>
          <a:xfrm>
            <a:off x="7661319" y="2866605"/>
            <a:ext cx="1898562" cy="573994"/>
          </a:xfrm>
          <a:prstGeom prst="roundRect">
            <a:avLst>
              <a:gd name="adj" fmla="val 8167"/>
            </a:avLst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Activity C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98588" y="5435841"/>
            <a:ext cx="2424022" cy="1006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返回栈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Back Stack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56851" y="1308557"/>
            <a:ext cx="4404003" cy="4193316"/>
            <a:chOff x="647236" y="1748940"/>
            <a:chExt cx="4942007" cy="4531903"/>
          </a:xfrm>
        </p:grpSpPr>
        <p:grpSp>
          <p:nvGrpSpPr>
            <p:cNvPr id="80" name="组合 79"/>
            <p:cNvGrpSpPr/>
            <p:nvPr/>
          </p:nvGrpSpPr>
          <p:grpSpPr>
            <a:xfrm rot="18316597">
              <a:off x="1896337" y="2554379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81" name="矩形 80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86" name="组合 85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103" name="直接连接符 102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任意多边形 104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87" name="组合 86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96" name="组合 95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100" name="直接连接符 99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接连接符 100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直接连接符 101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组合 96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98" name="直接连接符 97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连接符 98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8" name="组合 87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92" name="组合 91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94" name="矩形 93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95" name="直接连接符 94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3" name="直接连接符 92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圆角矩形 88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0" name="圆角矩形 89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1" name="圆角矩形 90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 rot="18305568">
              <a:off x="1898902" y="1970652"/>
              <a:ext cx="2466199" cy="4533930"/>
              <a:chOff x="1426533" y="297653"/>
              <a:chExt cx="3518942" cy="6284583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107" name="矩形 106"/>
              <p:cNvSpPr/>
              <p:nvPr/>
            </p:nvSpPr>
            <p:spPr>
              <a:xfrm>
                <a:off x="1426533" y="297653"/>
                <a:ext cx="3518942" cy="834982"/>
              </a:xfrm>
              <a:prstGeom prst="rect">
                <a:avLst/>
              </a:prstGeom>
              <a:solidFill>
                <a:srgbClr val="303F9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1426533" y="604601"/>
                <a:ext cx="3518942" cy="528034"/>
              </a:xfrm>
              <a:prstGeom prst="rect">
                <a:avLst/>
              </a:prstGeom>
              <a:solidFill>
                <a:srgbClr val="3F51B5"/>
              </a:solidFill>
              <a:ln w="28575"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Tutorial                            </a:t>
                </a:r>
                <a:r>
                  <a:rPr lang="en-US" altLang="zh-CN" sz="2800" dirty="0"/>
                  <a:t>+</a:t>
                </a:r>
                <a:endParaRPr lang="zh-CN" altLang="en-US" dirty="0"/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4535776" y="703535"/>
                <a:ext cx="358183" cy="36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1426533" y="1132635"/>
                <a:ext cx="3518942" cy="5449601"/>
                <a:chOff x="1426533" y="1132635"/>
                <a:chExt cx="3518942" cy="5449601"/>
              </a:xfrm>
            </p:grpSpPr>
            <p:sp>
              <p:nvSpPr>
                <p:cNvPr id="130" name="矩形 129"/>
                <p:cNvSpPr/>
                <p:nvPr/>
              </p:nvSpPr>
              <p:spPr>
                <a:xfrm>
                  <a:off x="1426533" y="1132635"/>
                  <a:ext cx="3518942" cy="5449601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131" name="圆角矩形 130"/>
                <p:cNvSpPr/>
                <p:nvPr/>
              </p:nvSpPr>
              <p:spPr>
                <a:xfrm>
                  <a:off x="2189409" y="3302714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6D7D7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真</a:t>
                  </a:r>
                  <a:endParaRPr lang="zh-CN" altLang="en-US" sz="16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132" name="圆角矩形 131"/>
                <p:cNvSpPr/>
                <p:nvPr/>
              </p:nvSpPr>
              <p:spPr>
                <a:xfrm>
                  <a:off x="3289037" y="3302713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假</a:t>
                  </a:r>
                </a:p>
              </p:txBody>
            </p:sp>
            <p:sp>
              <p:nvSpPr>
                <p:cNvPr id="133" name="圆角矩形 132"/>
                <p:cNvSpPr/>
                <p:nvPr/>
              </p:nvSpPr>
              <p:spPr>
                <a:xfrm>
                  <a:off x="2458815" y="4053603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查看答案</a:t>
                  </a:r>
                </a:p>
              </p:txBody>
            </p:sp>
            <p:sp>
              <p:nvSpPr>
                <p:cNvPr id="134" name="圆角矩形 133"/>
                <p:cNvSpPr/>
                <p:nvPr/>
              </p:nvSpPr>
              <p:spPr>
                <a:xfrm>
                  <a:off x="2458815" y="4717775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下一题 </a:t>
                  </a:r>
                  <a:r>
                    <a:rPr lang="en-US" altLang="zh-CN" sz="1400" dirty="0">
                      <a:solidFill>
                        <a:srgbClr val="333333"/>
                      </a:solidFill>
                      <a:latin typeface="Brush Script MT" panose="03060802040406070304" pitchFamily="66" charset="0"/>
                    </a:rPr>
                    <a:t>&gt;</a:t>
                  </a:r>
                  <a:endParaRPr lang="zh-CN" altLang="en-US" sz="1400" dirty="0">
                    <a:solidFill>
                      <a:srgbClr val="333333"/>
                    </a:solidFill>
                    <a:latin typeface="Brush Script MT" panose="03060802040406070304" pitchFamily="66" charset="0"/>
                  </a:endParaRPr>
                </a:p>
              </p:txBody>
            </p:sp>
            <p:sp>
              <p:nvSpPr>
                <p:cNvPr id="135" name="Rectangle 1"/>
                <p:cNvSpPr>
                  <a:spLocks noChangeArrowheads="1"/>
                </p:cNvSpPr>
                <p:nvPr/>
              </p:nvSpPr>
              <p:spPr bwMode="auto">
                <a:xfrm>
                  <a:off x="1660477" y="1474328"/>
                  <a:ext cx="3155912" cy="1407834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200" b="1" i="0" u="none" strike="noStrike" cap="none" normalizeH="0" baseline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latin typeface="+mn-ea"/>
                    </a:rPr>
                    <a:t>Activity生命周期设计了若干个阶段，每个阶段Android系统都会向Activity发出相应的事件消息，触发Activity中对应的回调方法。</a:t>
                  </a:r>
                  <a:endParaRPr kumimoji="0" lang="zh-CN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endParaRPr>
                </a:p>
              </p:txBody>
            </p:sp>
          </p:grpSp>
          <p:grpSp>
            <p:nvGrpSpPr>
              <p:cNvPr id="111" name="组合 110"/>
              <p:cNvGrpSpPr/>
              <p:nvPr/>
            </p:nvGrpSpPr>
            <p:grpSpPr>
              <a:xfrm>
                <a:off x="1426533" y="6132199"/>
                <a:ext cx="3518942" cy="450037"/>
                <a:chOff x="6233835" y="5428233"/>
                <a:chExt cx="2744913" cy="450037"/>
              </a:xfrm>
            </p:grpSpPr>
            <p:sp>
              <p:nvSpPr>
                <p:cNvPr id="112" name="矩形 111"/>
                <p:cNvSpPr/>
                <p:nvPr/>
              </p:nvSpPr>
              <p:spPr>
                <a:xfrm>
                  <a:off x="6233835" y="5428233"/>
                  <a:ext cx="2744913" cy="450037"/>
                </a:xfrm>
                <a:prstGeom prst="rect">
                  <a:avLst/>
                </a:prstGeom>
                <a:solidFill>
                  <a:srgbClr val="303F9F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grpSp>
              <p:nvGrpSpPr>
                <p:cNvPr id="113" name="组合 112"/>
                <p:cNvGrpSpPr/>
                <p:nvPr/>
              </p:nvGrpSpPr>
              <p:grpSpPr>
                <a:xfrm>
                  <a:off x="6446891" y="5571298"/>
                  <a:ext cx="331594" cy="158214"/>
                  <a:chOff x="8512943" y="2108001"/>
                  <a:chExt cx="2073639" cy="918285"/>
                </a:xfrm>
                <a:solidFill>
                  <a:srgbClr val="C0C0C0"/>
                </a:solidFill>
              </p:grpSpPr>
              <p:cxnSp>
                <p:nvCxnSpPr>
                  <p:cNvPr id="127" name="直接连接符 126"/>
                  <p:cNvCxnSpPr/>
                  <p:nvPr/>
                </p:nvCxnSpPr>
                <p:spPr>
                  <a:xfrm>
                    <a:off x="9639355" y="2954195"/>
                    <a:ext cx="511059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连接符 127"/>
                  <p:cNvCxnSpPr/>
                  <p:nvPr/>
                </p:nvCxnSpPr>
                <p:spPr>
                  <a:xfrm>
                    <a:off x="8512943" y="2192756"/>
                    <a:ext cx="1637471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9" name="任意多边形 128"/>
                  <p:cNvSpPr/>
                  <p:nvPr/>
                </p:nvSpPr>
                <p:spPr>
                  <a:xfrm rot="10800000">
                    <a:off x="10130388" y="2108001"/>
                    <a:ext cx="456194" cy="918285"/>
                  </a:xfrm>
                  <a:custGeom>
                    <a:avLst/>
                    <a:gdLst>
                      <a:gd name="connsiteX0" fmla="*/ 456194 w 456194"/>
                      <a:gd name="connsiteY0" fmla="*/ 0 h 918285"/>
                      <a:gd name="connsiteX1" fmla="*/ 456194 w 456194"/>
                      <a:gd name="connsiteY1" fmla="*/ 167807 h 918285"/>
                      <a:gd name="connsiteX2" fmla="*/ 401475 w 456194"/>
                      <a:gd name="connsiteY2" fmla="*/ 173307 h 918285"/>
                      <a:gd name="connsiteX3" fmla="*/ 167808 w 456194"/>
                      <a:gd name="connsiteY3" fmla="*/ 459142 h 918285"/>
                      <a:gd name="connsiteX4" fmla="*/ 401475 w 456194"/>
                      <a:gd name="connsiteY4" fmla="*/ 744978 h 918285"/>
                      <a:gd name="connsiteX5" fmla="*/ 456194 w 456194"/>
                      <a:gd name="connsiteY5" fmla="*/ 750477 h 918285"/>
                      <a:gd name="connsiteX6" fmla="*/ 456194 w 456194"/>
                      <a:gd name="connsiteY6" fmla="*/ 918285 h 918285"/>
                      <a:gd name="connsiteX7" fmla="*/ 367656 w 456194"/>
                      <a:gd name="connsiteY7" fmla="*/ 909376 h 918285"/>
                      <a:gd name="connsiteX8" fmla="*/ 0 w 456194"/>
                      <a:gd name="connsiteY8" fmla="*/ 459142 h 918285"/>
                      <a:gd name="connsiteX9" fmla="*/ 367656 w 456194"/>
                      <a:gd name="connsiteY9" fmla="*/ 8908 h 918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6194" h="918285">
                        <a:moveTo>
                          <a:pt x="456194" y="0"/>
                        </a:moveTo>
                        <a:lnTo>
                          <a:pt x="456194" y="167807"/>
                        </a:lnTo>
                        <a:lnTo>
                          <a:pt x="401475" y="173307"/>
                        </a:lnTo>
                        <a:cubicBezTo>
                          <a:pt x="268122" y="200513"/>
                          <a:pt x="167808" y="318148"/>
                          <a:pt x="167808" y="459142"/>
                        </a:cubicBezTo>
                        <a:cubicBezTo>
                          <a:pt x="167808" y="600136"/>
                          <a:pt x="268122" y="717772"/>
                          <a:pt x="401475" y="744978"/>
                        </a:cubicBezTo>
                        <a:lnTo>
                          <a:pt x="456194" y="750477"/>
                        </a:lnTo>
                        <a:lnTo>
                          <a:pt x="456194" y="918285"/>
                        </a:lnTo>
                        <a:lnTo>
                          <a:pt x="367656" y="909376"/>
                        </a:lnTo>
                        <a:cubicBezTo>
                          <a:pt x="157835" y="866523"/>
                          <a:pt x="0" y="681229"/>
                          <a:pt x="0" y="459142"/>
                        </a:cubicBezTo>
                        <a:cubicBezTo>
                          <a:pt x="0" y="237055"/>
                          <a:pt x="157835" y="51761"/>
                          <a:pt x="367656" y="8908"/>
                        </a:cubicBez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solidFill>
                      <a:srgbClr val="C0C0C0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</p:grpSp>
            <p:grpSp>
              <p:nvGrpSpPr>
                <p:cNvPr id="114" name="组合 113"/>
                <p:cNvGrpSpPr/>
                <p:nvPr/>
              </p:nvGrpSpPr>
              <p:grpSpPr>
                <a:xfrm>
                  <a:off x="7413644" y="5537219"/>
                  <a:ext cx="336231" cy="226372"/>
                  <a:chOff x="1966822" y="5515129"/>
                  <a:chExt cx="422695" cy="345312"/>
                </a:xfrm>
              </p:grpSpPr>
              <p:grpSp>
                <p:nvGrpSpPr>
                  <p:cNvPr id="120" name="组合 119"/>
                  <p:cNvGrpSpPr/>
                  <p:nvPr/>
                </p:nvGrpSpPr>
                <p:grpSpPr>
                  <a:xfrm>
                    <a:off x="1966822" y="5668472"/>
                    <a:ext cx="422695" cy="191969"/>
                    <a:chOff x="1909313" y="5549135"/>
                    <a:chExt cx="422695" cy="250501"/>
                  </a:xfrm>
                </p:grpSpPr>
                <p:cxnSp>
                  <p:nvCxnSpPr>
                    <p:cNvPr id="124" name="直接连接符 123"/>
                    <p:cNvCxnSpPr/>
                    <p:nvPr/>
                  </p:nvCxnSpPr>
                  <p:spPr>
                    <a:xfrm>
                      <a:off x="1909313" y="5788659"/>
                      <a:ext cx="422695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1923692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2320508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1" name="组合 120"/>
                  <p:cNvGrpSpPr/>
                  <p:nvPr/>
                </p:nvGrpSpPr>
                <p:grpSpPr>
                  <a:xfrm>
                    <a:off x="2007324" y="5515129"/>
                    <a:ext cx="344619" cy="183034"/>
                    <a:chOff x="2038665" y="5533404"/>
                    <a:chExt cx="284237" cy="150964"/>
                  </a:xfrm>
                </p:grpSpPr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 flipH="1">
                      <a:off x="2038665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2171938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15" name="组合 114"/>
                <p:cNvGrpSpPr/>
                <p:nvPr/>
              </p:nvGrpSpPr>
              <p:grpSpPr>
                <a:xfrm>
                  <a:off x="8385034" y="5539189"/>
                  <a:ext cx="338867" cy="222432"/>
                  <a:chOff x="2728090" y="5529695"/>
                  <a:chExt cx="472309" cy="287740"/>
                </a:xfrm>
              </p:grpSpPr>
              <p:grpSp>
                <p:nvGrpSpPr>
                  <p:cNvPr id="116" name="组合 115"/>
                  <p:cNvGrpSpPr/>
                  <p:nvPr/>
                </p:nvGrpSpPr>
                <p:grpSpPr>
                  <a:xfrm>
                    <a:off x="2728090" y="5535445"/>
                    <a:ext cx="472309" cy="281990"/>
                    <a:chOff x="2728090" y="5535445"/>
                    <a:chExt cx="472309" cy="281990"/>
                  </a:xfrm>
                </p:grpSpPr>
                <p:sp>
                  <p:nvSpPr>
                    <p:cNvPr id="118" name="矩形 117"/>
                    <p:cNvSpPr/>
                    <p:nvPr/>
                  </p:nvSpPr>
                  <p:spPr>
                    <a:xfrm>
                      <a:off x="2728090" y="5592351"/>
                      <a:ext cx="396815" cy="225084"/>
                    </a:xfrm>
                    <a:prstGeom prst="rect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 sz="2800" dirty="0">
                        <a:solidFill>
                          <a:srgbClr val="333333"/>
                        </a:solidFill>
                      </a:endParaRPr>
                    </a:p>
                  </p:txBody>
                </p:sp>
                <p:cxnSp>
                  <p:nvCxnSpPr>
                    <p:cNvPr id="119" name="直接连接符 118"/>
                    <p:cNvCxnSpPr/>
                    <p:nvPr/>
                  </p:nvCxnSpPr>
                  <p:spPr>
                    <a:xfrm>
                      <a:off x="2836928" y="5535445"/>
                      <a:ext cx="363471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17" name="直接连接符 116"/>
                  <p:cNvCxnSpPr/>
                  <p:nvPr/>
                </p:nvCxnSpPr>
                <p:spPr>
                  <a:xfrm>
                    <a:off x="3186025" y="5529695"/>
                    <a:ext cx="0" cy="18698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137" name="直接箭头连接符 136"/>
            <p:cNvCxnSpPr/>
            <p:nvPr/>
          </p:nvCxnSpPr>
          <p:spPr>
            <a:xfrm>
              <a:off x="647236" y="2571681"/>
              <a:ext cx="0" cy="1809157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/>
            <p:cNvCxnSpPr/>
            <p:nvPr/>
          </p:nvCxnSpPr>
          <p:spPr>
            <a:xfrm>
              <a:off x="5589243" y="3461816"/>
              <a:ext cx="0" cy="182901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组合 138"/>
            <p:cNvGrpSpPr/>
            <p:nvPr/>
          </p:nvGrpSpPr>
          <p:grpSpPr>
            <a:xfrm rot="18316597">
              <a:off x="1839339" y="1370807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140" name="矩形 139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圆角矩形 143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145" name="组合 144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162" name="直接连接符 161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任意多边形 163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146" name="组合 145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155" name="组合 154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159" name="直接连接符 158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接连接符 159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直接连接符 160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6" name="组合 155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157" name="直接连接符 156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接连接符 157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7" name="组合 146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151" name="组合 150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153" name="矩形 152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154" name="直接连接符 153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2" name="直接连接符 151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圆角矩形 147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9" name="圆角矩形 148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0" name="圆角矩形 149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cxnSp>
          <p:nvCxnSpPr>
            <p:cNvPr id="165" name="直接箭头连接符 164"/>
            <p:cNvCxnSpPr/>
            <p:nvPr/>
          </p:nvCxnSpPr>
          <p:spPr>
            <a:xfrm>
              <a:off x="3855884" y="4447334"/>
              <a:ext cx="0" cy="1833509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9" name="组合 168"/>
            <p:cNvGrpSpPr/>
            <p:nvPr/>
          </p:nvGrpSpPr>
          <p:grpSpPr>
            <a:xfrm rot="18305568">
              <a:off x="1888570" y="715075"/>
              <a:ext cx="2466199" cy="4533930"/>
              <a:chOff x="1426533" y="297653"/>
              <a:chExt cx="3518942" cy="6284583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170" name="矩形 169"/>
              <p:cNvSpPr/>
              <p:nvPr/>
            </p:nvSpPr>
            <p:spPr>
              <a:xfrm>
                <a:off x="1426533" y="297653"/>
                <a:ext cx="3518942" cy="834982"/>
              </a:xfrm>
              <a:prstGeom prst="rect">
                <a:avLst/>
              </a:prstGeom>
              <a:solidFill>
                <a:srgbClr val="303F9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1426533" y="604601"/>
                <a:ext cx="3518942" cy="528034"/>
              </a:xfrm>
              <a:prstGeom prst="rect">
                <a:avLst/>
              </a:prstGeom>
              <a:solidFill>
                <a:srgbClr val="3F51B5"/>
              </a:solidFill>
              <a:ln w="28575"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Tutorial                            </a:t>
                </a:r>
                <a:r>
                  <a:rPr lang="en-US" altLang="zh-CN" sz="2800" dirty="0"/>
                  <a:t>+</a:t>
                </a:r>
                <a:endParaRPr lang="zh-CN" altLang="en-US" dirty="0"/>
              </a:p>
            </p:txBody>
          </p:sp>
          <p:sp>
            <p:nvSpPr>
              <p:cNvPr id="172" name="文本框 171"/>
              <p:cNvSpPr txBox="1"/>
              <p:nvPr/>
            </p:nvSpPr>
            <p:spPr>
              <a:xfrm>
                <a:off x="4535776" y="703535"/>
                <a:ext cx="358183" cy="36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73" name="组合 172"/>
              <p:cNvGrpSpPr/>
              <p:nvPr/>
            </p:nvGrpSpPr>
            <p:grpSpPr>
              <a:xfrm>
                <a:off x="1426533" y="1132635"/>
                <a:ext cx="3518942" cy="5449601"/>
                <a:chOff x="1426533" y="1132635"/>
                <a:chExt cx="3518942" cy="5449601"/>
              </a:xfrm>
            </p:grpSpPr>
            <p:sp>
              <p:nvSpPr>
                <p:cNvPr id="193" name="矩形 192"/>
                <p:cNvSpPr/>
                <p:nvPr/>
              </p:nvSpPr>
              <p:spPr>
                <a:xfrm>
                  <a:off x="1426533" y="1132635"/>
                  <a:ext cx="3518942" cy="5449601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194" name="圆角矩形 193"/>
                <p:cNvSpPr/>
                <p:nvPr/>
              </p:nvSpPr>
              <p:spPr>
                <a:xfrm>
                  <a:off x="2189409" y="3302714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6D7D7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真</a:t>
                  </a:r>
                  <a:endParaRPr lang="zh-CN" altLang="en-US" sz="16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195" name="圆角矩形 194"/>
                <p:cNvSpPr/>
                <p:nvPr/>
              </p:nvSpPr>
              <p:spPr>
                <a:xfrm>
                  <a:off x="3289037" y="3302713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假</a:t>
                  </a:r>
                </a:p>
              </p:txBody>
            </p:sp>
            <p:sp>
              <p:nvSpPr>
                <p:cNvPr id="196" name="圆角矩形 195"/>
                <p:cNvSpPr/>
                <p:nvPr/>
              </p:nvSpPr>
              <p:spPr>
                <a:xfrm>
                  <a:off x="2458815" y="4053603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查看答案</a:t>
                  </a:r>
                </a:p>
              </p:txBody>
            </p:sp>
            <p:sp>
              <p:nvSpPr>
                <p:cNvPr id="197" name="圆角矩形 196"/>
                <p:cNvSpPr/>
                <p:nvPr/>
              </p:nvSpPr>
              <p:spPr>
                <a:xfrm>
                  <a:off x="2458815" y="4717775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下一题 </a:t>
                  </a:r>
                  <a:r>
                    <a:rPr lang="en-US" altLang="zh-CN" sz="1400" dirty="0">
                      <a:solidFill>
                        <a:srgbClr val="333333"/>
                      </a:solidFill>
                      <a:latin typeface="Brush Script MT" panose="03060802040406070304" pitchFamily="66" charset="0"/>
                    </a:rPr>
                    <a:t>&gt;</a:t>
                  </a:r>
                  <a:endParaRPr lang="zh-CN" altLang="en-US" sz="1400" dirty="0">
                    <a:solidFill>
                      <a:srgbClr val="333333"/>
                    </a:solidFill>
                    <a:latin typeface="Brush Script MT" panose="03060802040406070304" pitchFamily="66" charset="0"/>
                  </a:endParaRPr>
                </a:p>
              </p:txBody>
            </p:sp>
            <p:sp>
              <p:nvSpPr>
                <p:cNvPr id="198" name="Rectangle 1"/>
                <p:cNvSpPr>
                  <a:spLocks noChangeArrowheads="1"/>
                </p:cNvSpPr>
                <p:nvPr/>
              </p:nvSpPr>
              <p:spPr bwMode="auto">
                <a:xfrm>
                  <a:off x="1660477" y="1474328"/>
                  <a:ext cx="3155912" cy="1407834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200" b="1" i="0" u="none" strike="noStrike" cap="none" normalizeH="0" baseline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latin typeface="+mn-ea"/>
                    </a:rPr>
                    <a:t>Activity生命周期设计了若干个阶段，每个阶段Android系统都会向Activity发出相应的事件消息，触发Activity中对应的回调方法。</a:t>
                  </a:r>
                  <a:endParaRPr kumimoji="0" lang="zh-CN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endParaRPr>
                </a:p>
              </p:txBody>
            </p:sp>
          </p:grpSp>
          <p:grpSp>
            <p:nvGrpSpPr>
              <p:cNvPr id="174" name="组合 173"/>
              <p:cNvGrpSpPr/>
              <p:nvPr/>
            </p:nvGrpSpPr>
            <p:grpSpPr>
              <a:xfrm>
                <a:off x="1426533" y="6132199"/>
                <a:ext cx="3518942" cy="450037"/>
                <a:chOff x="6233835" y="5428233"/>
                <a:chExt cx="2744913" cy="450037"/>
              </a:xfrm>
            </p:grpSpPr>
            <p:sp>
              <p:nvSpPr>
                <p:cNvPr id="175" name="矩形 174"/>
                <p:cNvSpPr/>
                <p:nvPr/>
              </p:nvSpPr>
              <p:spPr>
                <a:xfrm>
                  <a:off x="6233835" y="5428233"/>
                  <a:ext cx="2744913" cy="450037"/>
                </a:xfrm>
                <a:prstGeom prst="rect">
                  <a:avLst/>
                </a:prstGeom>
                <a:solidFill>
                  <a:srgbClr val="303F9F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grpSp>
              <p:nvGrpSpPr>
                <p:cNvPr id="176" name="组合 175"/>
                <p:cNvGrpSpPr/>
                <p:nvPr/>
              </p:nvGrpSpPr>
              <p:grpSpPr>
                <a:xfrm>
                  <a:off x="6446891" y="5571298"/>
                  <a:ext cx="331594" cy="158214"/>
                  <a:chOff x="8512943" y="2108001"/>
                  <a:chExt cx="2073639" cy="918285"/>
                </a:xfrm>
                <a:solidFill>
                  <a:srgbClr val="C0C0C0"/>
                </a:solidFill>
              </p:grpSpPr>
              <p:cxnSp>
                <p:nvCxnSpPr>
                  <p:cNvPr id="190" name="直接连接符 189"/>
                  <p:cNvCxnSpPr/>
                  <p:nvPr/>
                </p:nvCxnSpPr>
                <p:spPr>
                  <a:xfrm>
                    <a:off x="9639355" y="2954195"/>
                    <a:ext cx="511059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直接连接符 190"/>
                  <p:cNvCxnSpPr/>
                  <p:nvPr/>
                </p:nvCxnSpPr>
                <p:spPr>
                  <a:xfrm>
                    <a:off x="8512943" y="2192756"/>
                    <a:ext cx="1637471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2" name="任意多边形 191"/>
                  <p:cNvSpPr/>
                  <p:nvPr/>
                </p:nvSpPr>
                <p:spPr>
                  <a:xfrm rot="10800000">
                    <a:off x="10130388" y="2108001"/>
                    <a:ext cx="456194" cy="918285"/>
                  </a:xfrm>
                  <a:custGeom>
                    <a:avLst/>
                    <a:gdLst>
                      <a:gd name="connsiteX0" fmla="*/ 456194 w 456194"/>
                      <a:gd name="connsiteY0" fmla="*/ 0 h 918285"/>
                      <a:gd name="connsiteX1" fmla="*/ 456194 w 456194"/>
                      <a:gd name="connsiteY1" fmla="*/ 167807 h 918285"/>
                      <a:gd name="connsiteX2" fmla="*/ 401475 w 456194"/>
                      <a:gd name="connsiteY2" fmla="*/ 173307 h 918285"/>
                      <a:gd name="connsiteX3" fmla="*/ 167808 w 456194"/>
                      <a:gd name="connsiteY3" fmla="*/ 459142 h 918285"/>
                      <a:gd name="connsiteX4" fmla="*/ 401475 w 456194"/>
                      <a:gd name="connsiteY4" fmla="*/ 744978 h 918285"/>
                      <a:gd name="connsiteX5" fmla="*/ 456194 w 456194"/>
                      <a:gd name="connsiteY5" fmla="*/ 750477 h 918285"/>
                      <a:gd name="connsiteX6" fmla="*/ 456194 w 456194"/>
                      <a:gd name="connsiteY6" fmla="*/ 918285 h 918285"/>
                      <a:gd name="connsiteX7" fmla="*/ 367656 w 456194"/>
                      <a:gd name="connsiteY7" fmla="*/ 909376 h 918285"/>
                      <a:gd name="connsiteX8" fmla="*/ 0 w 456194"/>
                      <a:gd name="connsiteY8" fmla="*/ 459142 h 918285"/>
                      <a:gd name="connsiteX9" fmla="*/ 367656 w 456194"/>
                      <a:gd name="connsiteY9" fmla="*/ 8908 h 918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6194" h="918285">
                        <a:moveTo>
                          <a:pt x="456194" y="0"/>
                        </a:moveTo>
                        <a:lnTo>
                          <a:pt x="456194" y="167807"/>
                        </a:lnTo>
                        <a:lnTo>
                          <a:pt x="401475" y="173307"/>
                        </a:lnTo>
                        <a:cubicBezTo>
                          <a:pt x="268122" y="200513"/>
                          <a:pt x="167808" y="318148"/>
                          <a:pt x="167808" y="459142"/>
                        </a:cubicBezTo>
                        <a:cubicBezTo>
                          <a:pt x="167808" y="600136"/>
                          <a:pt x="268122" y="717772"/>
                          <a:pt x="401475" y="744978"/>
                        </a:cubicBezTo>
                        <a:lnTo>
                          <a:pt x="456194" y="750477"/>
                        </a:lnTo>
                        <a:lnTo>
                          <a:pt x="456194" y="918285"/>
                        </a:lnTo>
                        <a:lnTo>
                          <a:pt x="367656" y="909376"/>
                        </a:lnTo>
                        <a:cubicBezTo>
                          <a:pt x="157835" y="866523"/>
                          <a:pt x="0" y="681229"/>
                          <a:pt x="0" y="459142"/>
                        </a:cubicBezTo>
                        <a:cubicBezTo>
                          <a:pt x="0" y="237055"/>
                          <a:pt x="157835" y="51761"/>
                          <a:pt x="367656" y="8908"/>
                        </a:cubicBez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solidFill>
                      <a:srgbClr val="C0C0C0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</p:grpSp>
            <p:grpSp>
              <p:nvGrpSpPr>
                <p:cNvPr id="177" name="组合 176"/>
                <p:cNvGrpSpPr/>
                <p:nvPr/>
              </p:nvGrpSpPr>
              <p:grpSpPr>
                <a:xfrm>
                  <a:off x="7413644" y="5537219"/>
                  <a:ext cx="336231" cy="226372"/>
                  <a:chOff x="1966822" y="5515129"/>
                  <a:chExt cx="422695" cy="345312"/>
                </a:xfrm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1966822" y="5668472"/>
                    <a:ext cx="422695" cy="191969"/>
                    <a:chOff x="1909313" y="5549135"/>
                    <a:chExt cx="422695" cy="250501"/>
                  </a:xfrm>
                </p:grpSpPr>
                <p:cxnSp>
                  <p:nvCxnSpPr>
                    <p:cNvPr id="187" name="直接连接符 186"/>
                    <p:cNvCxnSpPr/>
                    <p:nvPr/>
                  </p:nvCxnSpPr>
                  <p:spPr>
                    <a:xfrm>
                      <a:off x="1909313" y="5788659"/>
                      <a:ext cx="422695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8" name="直接连接符 187"/>
                    <p:cNvCxnSpPr/>
                    <p:nvPr/>
                  </p:nvCxnSpPr>
                  <p:spPr>
                    <a:xfrm>
                      <a:off x="1923692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直接连接符 188"/>
                    <p:cNvCxnSpPr/>
                    <p:nvPr/>
                  </p:nvCxnSpPr>
                  <p:spPr>
                    <a:xfrm>
                      <a:off x="2320508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2007324" y="5515129"/>
                    <a:ext cx="344619" cy="183034"/>
                    <a:chOff x="2038665" y="5533404"/>
                    <a:chExt cx="284237" cy="150964"/>
                  </a:xfrm>
                </p:grpSpPr>
                <p:cxnSp>
                  <p:nvCxnSpPr>
                    <p:cNvPr id="185" name="直接连接符 184"/>
                    <p:cNvCxnSpPr/>
                    <p:nvPr/>
                  </p:nvCxnSpPr>
                  <p:spPr>
                    <a:xfrm flipH="1">
                      <a:off x="2038665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6" name="直接连接符 185"/>
                    <p:cNvCxnSpPr/>
                    <p:nvPr/>
                  </p:nvCxnSpPr>
                  <p:spPr>
                    <a:xfrm>
                      <a:off x="2171938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78" name="组合 177"/>
                <p:cNvGrpSpPr/>
                <p:nvPr/>
              </p:nvGrpSpPr>
              <p:grpSpPr>
                <a:xfrm>
                  <a:off x="8385034" y="5539189"/>
                  <a:ext cx="338867" cy="222432"/>
                  <a:chOff x="2728090" y="5529695"/>
                  <a:chExt cx="472309" cy="287740"/>
                </a:xfrm>
              </p:grpSpPr>
              <p:grpSp>
                <p:nvGrpSpPr>
                  <p:cNvPr id="179" name="组合 178"/>
                  <p:cNvGrpSpPr/>
                  <p:nvPr/>
                </p:nvGrpSpPr>
                <p:grpSpPr>
                  <a:xfrm>
                    <a:off x="2728090" y="5535445"/>
                    <a:ext cx="472309" cy="281990"/>
                    <a:chOff x="2728090" y="5535445"/>
                    <a:chExt cx="472309" cy="281990"/>
                  </a:xfrm>
                </p:grpSpPr>
                <p:sp>
                  <p:nvSpPr>
                    <p:cNvPr id="181" name="矩形 180"/>
                    <p:cNvSpPr/>
                    <p:nvPr/>
                  </p:nvSpPr>
                  <p:spPr>
                    <a:xfrm>
                      <a:off x="2728090" y="5592351"/>
                      <a:ext cx="396815" cy="225084"/>
                    </a:xfrm>
                    <a:prstGeom prst="rect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 sz="2800" dirty="0">
                        <a:solidFill>
                          <a:srgbClr val="333333"/>
                        </a:solidFill>
                      </a:endParaRPr>
                    </a:p>
                  </p:txBody>
                </p:sp>
                <p:cxnSp>
                  <p:nvCxnSpPr>
                    <p:cNvPr id="182" name="直接连接符 181"/>
                    <p:cNvCxnSpPr/>
                    <p:nvPr/>
                  </p:nvCxnSpPr>
                  <p:spPr>
                    <a:xfrm>
                      <a:off x="2836928" y="5535445"/>
                      <a:ext cx="363471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80" name="直接连接符 179"/>
                  <p:cNvCxnSpPr/>
                  <p:nvPr/>
                </p:nvCxnSpPr>
                <p:spPr>
                  <a:xfrm>
                    <a:off x="3186025" y="5529695"/>
                    <a:ext cx="0" cy="18698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373275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12</a:t>
            </a:fld>
            <a:r>
              <a:rPr lang="en-US" altLang="zh-CN"/>
              <a:t>-246</a:t>
            </a:r>
            <a:endParaRPr lang="en-US" altLang="zh-CN" dirty="0"/>
          </a:p>
        </p:txBody>
      </p:sp>
      <p:cxnSp>
        <p:nvCxnSpPr>
          <p:cNvPr id="5" name="MH_Other_1"/>
          <p:cNvCxnSpPr/>
          <p:nvPr>
            <p:custDataLst>
              <p:tags r:id="rId1"/>
            </p:custDataLst>
          </p:nvPr>
        </p:nvCxnSpPr>
        <p:spPr bwMode="auto">
          <a:xfrm>
            <a:off x="1693890" y="3168487"/>
            <a:ext cx="2998032" cy="0"/>
          </a:xfrm>
          <a:prstGeom prst="line">
            <a:avLst/>
          </a:prstGeom>
          <a:solidFill>
            <a:srgbClr val="49ACC1"/>
          </a:solidFill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Other_2"/>
          <p:cNvSpPr/>
          <p:nvPr>
            <p:custDataLst>
              <p:tags r:id="rId2"/>
            </p:custDataLst>
          </p:nvPr>
        </p:nvSpPr>
        <p:spPr>
          <a:xfrm rot="18925946">
            <a:off x="2772968" y="3296328"/>
            <a:ext cx="1006074" cy="754556"/>
          </a:xfrm>
          <a:prstGeom prst="notchedRightArrow">
            <a:avLst>
              <a:gd name="adj1" fmla="val 46829"/>
              <a:gd name="adj2" fmla="val 50000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FFF"/>
                </a:solidFill>
              </a:rPr>
              <a:t>A</a:t>
            </a:r>
            <a:endParaRPr lang="zh-CN" altLang="en-US" sz="2400" dirty="0">
              <a:solidFill>
                <a:srgbClr val="FEFFFF"/>
              </a:solidFill>
            </a:endParaRPr>
          </a:p>
        </p:txBody>
      </p:sp>
      <p:cxnSp>
        <p:nvCxnSpPr>
          <p:cNvPr id="9" name="MH_Other_3"/>
          <p:cNvCxnSpPr/>
          <p:nvPr>
            <p:custDataLst>
              <p:tags r:id="rId3"/>
            </p:custDataLst>
          </p:nvPr>
        </p:nvCxnSpPr>
        <p:spPr bwMode="auto">
          <a:xfrm>
            <a:off x="7111584" y="3168487"/>
            <a:ext cx="2998032" cy="0"/>
          </a:xfrm>
          <a:prstGeom prst="line">
            <a:avLst/>
          </a:prstGeom>
          <a:solidFill>
            <a:srgbClr val="BAD328"/>
          </a:solidFill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H_Other_4"/>
          <p:cNvSpPr/>
          <p:nvPr>
            <p:custDataLst>
              <p:tags r:id="rId4"/>
            </p:custDataLst>
          </p:nvPr>
        </p:nvSpPr>
        <p:spPr>
          <a:xfrm rot="18925946">
            <a:off x="7901406" y="3310581"/>
            <a:ext cx="1006074" cy="754556"/>
          </a:xfrm>
          <a:prstGeom prst="notchedRightArrow">
            <a:avLst>
              <a:gd name="adj1" fmla="val 46829"/>
              <a:gd name="adj2" fmla="val 50000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EFFFF"/>
                </a:solidFill>
              </a:rPr>
              <a:t>B</a:t>
            </a:r>
            <a:endParaRPr lang="zh-CN" altLang="en-US" sz="2400" dirty="0">
              <a:solidFill>
                <a:srgbClr val="FE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93890" y="1629476"/>
            <a:ext cx="2998032" cy="132705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每一个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代表一个用户操作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111584" y="1629475"/>
            <a:ext cx="2998032" cy="1327722"/>
          </a:xfrm>
          <a:prstGeom prst="rect">
            <a:avLst/>
          </a:prstGeom>
          <a:solidFill>
            <a:schemeClr val="accent2"/>
          </a:solidFill>
        </p:spPr>
        <p:txBody>
          <a:bodyPr vert="horz"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2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为完成某个功能执行一系列操作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899136" y="3526215"/>
            <a:ext cx="3882176" cy="56630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从用户体验的角度出发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93889" y="4981505"/>
            <a:ext cx="9173979" cy="56630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/>
              <a:t>一系列操作形成一个</a:t>
            </a:r>
            <a:r>
              <a:rPr lang="en-US" altLang="zh-CN" sz="2800" dirty="0"/>
              <a:t>Activity</a:t>
            </a:r>
            <a:r>
              <a:rPr lang="zh-CN" altLang="en-US" sz="2800" dirty="0"/>
              <a:t>序列，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这个序列称之为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任务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693889" y="5588863"/>
            <a:ext cx="8259579" cy="56630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一组相关的</a:t>
            </a: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组织在一起而抽象出来的概念</a:t>
            </a:r>
          </a:p>
        </p:txBody>
      </p:sp>
    </p:spTree>
    <p:extLst>
      <p:ext uri="{BB962C8B-B14F-4D97-AF65-F5344CB8AC3E}">
        <p14:creationId xmlns:p14="http://schemas.microsoft.com/office/powerpoint/2010/main" val="82606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 bwMode="auto">
          <a:xfrm>
            <a:off x="1180869" y="5473816"/>
            <a:ext cx="10025149" cy="123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800" dirty="0"/>
              <a:t>一个具有</a:t>
            </a:r>
            <a:r>
              <a:rPr lang="zh-CN" altLang="en-US" sz="2800" b="1" dirty="0"/>
              <a:t>栈结构</a:t>
            </a:r>
            <a:r>
              <a:rPr lang="zh-CN" altLang="en-US" sz="2800" dirty="0"/>
              <a:t>的对象，一个任务栈可以管理多个</a:t>
            </a:r>
            <a:r>
              <a:rPr lang="en-US" altLang="zh-CN" sz="2800" dirty="0"/>
              <a:t>Activity</a:t>
            </a:r>
            <a:r>
              <a:rPr lang="zh-CN" altLang="en-US" sz="2800" dirty="0"/>
              <a:t>，每启动一个应用，也就创建一个与之对应的任务栈</a:t>
            </a:r>
            <a:endParaRPr lang="en-US" altLang="zh-CN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任务栈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13</a:t>
            </a:fld>
            <a:r>
              <a:rPr lang="en-US" altLang="zh-CN"/>
              <a:t>-246</a:t>
            </a:r>
            <a:endParaRPr lang="en-US" altLang="zh-CN" dirty="0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1180870" y="5401246"/>
            <a:ext cx="1002514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54071" y="1019332"/>
            <a:ext cx="5788294" cy="4346731"/>
            <a:chOff x="1121434" y="879894"/>
            <a:chExt cx="6532742" cy="5681830"/>
          </a:xfrm>
        </p:grpSpPr>
        <p:sp>
          <p:nvSpPr>
            <p:cNvPr id="9" name="矩形 1"/>
            <p:cNvSpPr/>
            <p:nvPr/>
          </p:nvSpPr>
          <p:spPr>
            <a:xfrm>
              <a:off x="1121434" y="1313718"/>
              <a:ext cx="2915728" cy="1893729"/>
            </a:xfrm>
            <a:prstGeom prst="roundRect">
              <a:avLst>
                <a:gd name="adj" fmla="val 8167"/>
              </a:avLst>
            </a:prstGeom>
            <a:solidFill>
              <a:srgbClr val="FFF0A9"/>
            </a:solidFill>
            <a:ln w="28575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Foreground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</a:rPr>
                <a:t>Activity</a:t>
              </a:r>
            </a:p>
            <a:p>
              <a:pPr algn="ctr"/>
              <a:endParaRPr lang="en-US" altLang="zh-CN" sz="2400" dirty="0">
                <a:solidFill>
                  <a:schemeClr val="tx1"/>
                </a:solidFill>
              </a:endParaRPr>
            </a:p>
            <a:p>
              <a:pPr algn="ctr"/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1"/>
            <p:cNvSpPr/>
            <p:nvPr/>
          </p:nvSpPr>
          <p:spPr>
            <a:xfrm>
              <a:off x="1595450" y="4952655"/>
              <a:ext cx="1967696" cy="578734"/>
            </a:xfrm>
            <a:prstGeom prst="roundRect">
              <a:avLst>
                <a:gd name="adj" fmla="val 8167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Activity A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312653" y="879894"/>
              <a:ext cx="2533291" cy="4853449"/>
              <a:chOff x="1992679" y="1689575"/>
              <a:chExt cx="2472929" cy="2922333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2009933" y="1713843"/>
                <a:ext cx="0" cy="2898065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4447810" y="1689575"/>
                <a:ext cx="3419" cy="2922333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1992679" y="4601332"/>
                <a:ext cx="2472929" cy="0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矩形 1"/>
            <p:cNvSpPr/>
            <p:nvPr/>
          </p:nvSpPr>
          <p:spPr>
            <a:xfrm>
              <a:off x="1595450" y="4133444"/>
              <a:ext cx="1967696" cy="578734"/>
            </a:xfrm>
            <a:prstGeom prst="roundRect">
              <a:avLst>
                <a:gd name="adj" fmla="val 8167"/>
              </a:avLst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Activity B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矩形 1"/>
            <p:cNvSpPr/>
            <p:nvPr/>
          </p:nvSpPr>
          <p:spPr>
            <a:xfrm>
              <a:off x="1595450" y="3314233"/>
              <a:ext cx="1967696" cy="578734"/>
            </a:xfrm>
            <a:prstGeom prst="roundRect">
              <a:avLst>
                <a:gd name="adj" fmla="val 8167"/>
              </a:avLst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Activity C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矩形 1"/>
            <p:cNvSpPr/>
            <p:nvPr/>
          </p:nvSpPr>
          <p:spPr>
            <a:xfrm>
              <a:off x="1595450" y="2495022"/>
              <a:ext cx="1967696" cy="578734"/>
            </a:xfrm>
            <a:prstGeom prst="roundRect">
              <a:avLst>
                <a:gd name="adj" fmla="val 8167"/>
              </a:avLst>
            </a:prstGeom>
            <a:solidFill>
              <a:schemeClr val="accent6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Activity D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37428" y="5941163"/>
              <a:ext cx="1725718" cy="620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Task 1#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矩形 1"/>
            <p:cNvSpPr/>
            <p:nvPr/>
          </p:nvSpPr>
          <p:spPr>
            <a:xfrm>
              <a:off x="5025995" y="1739166"/>
              <a:ext cx="2628181" cy="800976"/>
            </a:xfrm>
            <a:prstGeom prst="roundRect">
              <a:avLst>
                <a:gd name="adj" fmla="val 8167"/>
              </a:avLst>
            </a:prstGeom>
            <a:noFill/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Background</a:t>
              </a:r>
            </a:p>
          </p:txBody>
        </p:sp>
        <p:sp>
          <p:nvSpPr>
            <p:cNvPr id="20" name="矩形 1"/>
            <p:cNvSpPr/>
            <p:nvPr/>
          </p:nvSpPr>
          <p:spPr>
            <a:xfrm>
              <a:off x="5356237" y="4920305"/>
              <a:ext cx="1967696" cy="578734"/>
            </a:xfrm>
            <a:prstGeom prst="roundRect">
              <a:avLst>
                <a:gd name="adj" fmla="val 8167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Activity X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073440" y="879894"/>
              <a:ext cx="2533291" cy="4821099"/>
              <a:chOff x="1992679" y="1689575"/>
              <a:chExt cx="2472929" cy="2922333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009933" y="1713843"/>
                <a:ext cx="0" cy="2898065"/>
              </a:xfrm>
              <a:prstGeom prst="line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>
                <a:off x="4447810" y="1689575"/>
                <a:ext cx="3419" cy="2922333"/>
              </a:xfrm>
              <a:prstGeom prst="line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992679" y="4601332"/>
                <a:ext cx="2472929" cy="0"/>
              </a:xfrm>
              <a:prstGeom prst="line">
                <a:avLst/>
              </a:prstGeom>
              <a:ln w="349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1"/>
            <p:cNvSpPr/>
            <p:nvPr/>
          </p:nvSpPr>
          <p:spPr>
            <a:xfrm>
              <a:off x="5356237" y="4101094"/>
              <a:ext cx="1967696" cy="578734"/>
            </a:xfrm>
            <a:prstGeom prst="roundRect">
              <a:avLst>
                <a:gd name="adj" fmla="val 8167"/>
              </a:avLst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</a:rPr>
                <a:t>Activity Y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598214" y="5908813"/>
              <a:ext cx="1725719" cy="620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Task 2#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88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栈的基本行为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547604" y="950511"/>
            <a:ext cx="2208006" cy="894557"/>
          </a:xfrm>
          <a:prstGeom prst="wedgeRoundRectCallout">
            <a:avLst>
              <a:gd name="adj1" fmla="val 74483"/>
              <a:gd name="adj2" fmla="val 67367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Back</a:t>
            </a:r>
            <a:r>
              <a:rPr lang="zh-CN" altLang="en-US" sz="2400" dirty="0">
                <a:solidFill>
                  <a:schemeClr val="tx1"/>
                </a:solidFill>
              </a:rPr>
              <a:t>或调用</a:t>
            </a:r>
            <a:r>
              <a:rPr lang="en-US" altLang="zh-CN" sz="2400" dirty="0">
                <a:solidFill>
                  <a:schemeClr val="tx1"/>
                </a:solidFill>
              </a:rPr>
              <a:t>finish()</a:t>
            </a:r>
            <a:r>
              <a:rPr lang="zh-CN" altLang="en-US" sz="2400" dirty="0">
                <a:solidFill>
                  <a:schemeClr val="tx1"/>
                </a:solidFill>
              </a:rPr>
              <a:t>方法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05040" y="5470071"/>
            <a:ext cx="1191370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1"/>
          <p:cNvSpPr/>
          <p:nvPr/>
        </p:nvSpPr>
        <p:spPr>
          <a:xfrm>
            <a:off x="1007773" y="4501536"/>
            <a:ext cx="1345840" cy="804689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Activity 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矩形 1"/>
          <p:cNvSpPr/>
          <p:nvPr/>
        </p:nvSpPr>
        <p:spPr>
          <a:xfrm>
            <a:off x="3321140" y="4501536"/>
            <a:ext cx="1345840" cy="804689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Activity 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矩形 1"/>
          <p:cNvSpPr/>
          <p:nvPr/>
        </p:nvSpPr>
        <p:spPr>
          <a:xfrm>
            <a:off x="5634507" y="4501536"/>
            <a:ext cx="1345840" cy="804689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Activity 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矩形 1"/>
          <p:cNvSpPr/>
          <p:nvPr/>
        </p:nvSpPr>
        <p:spPr>
          <a:xfrm>
            <a:off x="7947874" y="4501536"/>
            <a:ext cx="1345840" cy="804689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Activity 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矩形 1"/>
          <p:cNvSpPr/>
          <p:nvPr/>
        </p:nvSpPr>
        <p:spPr>
          <a:xfrm>
            <a:off x="10261243" y="4501536"/>
            <a:ext cx="1345840" cy="804689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Activity A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矩形 1"/>
          <p:cNvSpPr/>
          <p:nvPr/>
        </p:nvSpPr>
        <p:spPr>
          <a:xfrm>
            <a:off x="3321140" y="3405887"/>
            <a:ext cx="1345840" cy="804689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Activity 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矩形 1"/>
          <p:cNvSpPr/>
          <p:nvPr/>
        </p:nvSpPr>
        <p:spPr>
          <a:xfrm>
            <a:off x="5634507" y="3405887"/>
            <a:ext cx="1345840" cy="804689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Activity 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矩形 1"/>
          <p:cNvSpPr/>
          <p:nvPr/>
        </p:nvSpPr>
        <p:spPr>
          <a:xfrm>
            <a:off x="5634507" y="2310237"/>
            <a:ext cx="1345840" cy="804689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Activity C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矩形 1"/>
          <p:cNvSpPr/>
          <p:nvPr/>
        </p:nvSpPr>
        <p:spPr>
          <a:xfrm>
            <a:off x="7947874" y="3405887"/>
            <a:ext cx="1345840" cy="804689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Activity B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-125513" y="5757969"/>
            <a:ext cx="1616191" cy="576021"/>
            <a:chOff x="1777339" y="5472747"/>
            <a:chExt cx="1616191" cy="576021"/>
          </a:xfrm>
        </p:grpSpPr>
        <p:cxnSp>
          <p:nvCxnSpPr>
            <p:cNvPr id="18" name="直接箭头连接符 17"/>
            <p:cNvCxnSpPr/>
            <p:nvPr/>
          </p:nvCxnSpPr>
          <p:spPr>
            <a:xfrm flipH="1">
              <a:off x="2273124" y="5472747"/>
              <a:ext cx="624622" cy="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1777339" y="5579152"/>
              <a:ext cx="1616191" cy="469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启动</a:t>
              </a: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50842" y="5777046"/>
            <a:ext cx="1616191" cy="576021"/>
            <a:chOff x="1777339" y="5472747"/>
            <a:chExt cx="1616191" cy="576021"/>
          </a:xfrm>
        </p:grpSpPr>
        <p:cxnSp>
          <p:nvCxnSpPr>
            <p:cNvPr id="21" name="直接箭头连接符 20"/>
            <p:cNvCxnSpPr/>
            <p:nvPr/>
          </p:nvCxnSpPr>
          <p:spPr>
            <a:xfrm flipH="1">
              <a:off x="2273124" y="5472747"/>
              <a:ext cx="624622" cy="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777339" y="5579152"/>
              <a:ext cx="1616191" cy="469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启动</a:t>
              </a: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427197" y="5777046"/>
            <a:ext cx="1616191" cy="576021"/>
            <a:chOff x="1777339" y="5472747"/>
            <a:chExt cx="1616191" cy="576021"/>
          </a:xfrm>
        </p:grpSpPr>
        <p:cxnSp>
          <p:nvCxnSpPr>
            <p:cNvPr id="24" name="直接箭头连接符 23"/>
            <p:cNvCxnSpPr/>
            <p:nvPr/>
          </p:nvCxnSpPr>
          <p:spPr>
            <a:xfrm flipH="1">
              <a:off x="2273124" y="5472747"/>
              <a:ext cx="624622" cy="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1777339" y="5579152"/>
              <a:ext cx="1616191" cy="469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启动</a:t>
              </a: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03552" y="5777046"/>
            <a:ext cx="1616191" cy="576021"/>
            <a:chOff x="1777339" y="5472747"/>
            <a:chExt cx="1616191" cy="576021"/>
          </a:xfrm>
        </p:grpSpPr>
        <p:cxnSp>
          <p:nvCxnSpPr>
            <p:cNvPr id="27" name="直接箭头连接符 26"/>
            <p:cNvCxnSpPr/>
            <p:nvPr/>
          </p:nvCxnSpPr>
          <p:spPr>
            <a:xfrm flipH="1">
              <a:off x="2273124" y="5472747"/>
              <a:ext cx="624622" cy="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1777339" y="5579152"/>
              <a:ext cx="1616191" cy="469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返回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979905" y="5777046"/>
            <a:ext cx="1616191" cy="576021"/>
            <a:chOff x="1777339" y="5472747"/>
            <a:chExt cx="1616191" cy="576021"/>
          </a:xfrm>
        </p:grpSpPr>
        <p:cxnSp>
          <p:nvCxnSpPr>
            <p:cNvPr id="30" name="直接箭头连接符 29"/>
            <p:cNvCxnSpPr/>
            <p:nvPr/>
          </p:nvCxnSpPr>
          <p:spPr>
            <a:xfrm flipH="1">
              <a:off x="2273124" y="5472747"/>
              <a:ext cx="624622" cy="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777339" y="5579152"/>
              <a:ext cx="1616191" cy="469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返回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9330405" y="1946730"/>
            <a:ext cx="1616191" cy="46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Destroyed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云形 32"/>
          <p:cNvSpPr/>
          <p:nvPr/>
        </p:nvSpPr>
        <p:spPr>
          <a:xfrm>
            <a:off x="7082446" y="1983786"/>
            <a:ext cx="1957377" cy="1046808"/>
          </a:xfrm>
          <a:prstGeom prst="cloud">
            <a:avLst/>
          </a:prstGeom>
          <a:ln w="28575">
            <a:solidFill>
              <a:srgbClr val="C0C0C0"/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ActivityC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云形 33"/>
          <p:cNvSpPr/>
          <p:nvPr/>
        </p:nvSpPr>
        <p:spPr>
          <a:xfrm>
            <a:off x="9617407" y="3091289"/>
            <a:ext cx="1957377" cy="1046808"/>
          </a:xfrm>
          <a:prstGeom prst="cloud">
            <a:avLst/>
          </a:prstGeom>
          <a:ln w="28575">
            <a:solidFill>
              <a:srgbClr val="C0C0C0"/>
            </a:solidFill>
            <a:prstDash val="sys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ActivityB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 rot="10800000" flipV="1">
            <a:off x="8620793" y="1802002"/>
            <a:ext cx="2313368" cy="471698"/>
            <a:chOff x="2397398" y="4467226"/>
            <a:chExt cx="2642702" cy="538850"/>
          </a:xfrm>
        </p:grpSpPr>
        <p:cxnSp>
          <p:nvCxnSpPr>
            <p:cNvPr id="36" name="直接连接符 35"/>
            <p:cNvCxnSpPr/>
            <p:nvPr/>
          </p:nvCxnSpPr>
          <p:spPr>
            <a:xfrm rot="10800000" flipV="1">
              <a:off x="2397398" y="4467226"/>
              <a:ext cx="21031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4500562" y="4467226"/>
              <a:ext cx="495299" cy="495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0800000" flipV="1">
            <a:off x="9293715" y="2507190"/>
            <a:ext cx="1928265" cy="760847"/>
            <a:chOff x="4948933" y="4136913"/>
            <a:chExt cx="2202776" cy="869163"/>
          </a:xfrm>
        </p:grpSpPr>
        <p:cxnSp>
          <p:nvCxnSpPr>
            <p:cNvPr id="40" name="直接连接符 39"/>
            <p:cNvCxnSpPr/>
            <p:nvPr/>
          </p:nvCxnSpPr>
          <p:spPr>
            <a:xfrm rot="10800000" flipV="1">
              <a:off x="5277724" y="4136913"/>
              <a:ext cx="18739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10800000" flipV="1">
              <a:off x="4995860" y="4136913"/>
              <a:ext cx="281863" cy="8256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椭圆 41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3" y="4700407"/>
            <a:ext cx="543891" cy="54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活动的状态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52588" y="1027334"/>
            <a:ext cx="5511580" cy="5511578"/>
            <a:chOff x="3775295" y="785459"/>
            <a:chExt cx="5970181" cy="5970179"/>
          </a:xfrm>
        </p:grpSpPr>
        <p:sp>
          <p:nvSpPr>
            <p:cNvPr id="10" name="空心弧 9"/>
            <p:cNvSpPr/>
            <p:nvPr/>
          </p:nvSpPr>
          <p:spPr>
            <a:xfrm>
              <a:off x="4610520" y="1620682"/>
              <a:ext cx="4299731" cy="4299731"/>
            </a:xfrm>
            <a:prstGeom prst="blockArc">
              <a:avLst>
                <a:gd name="adj1" fmla="val 10800000"/>
                <a:gd name="adj2" fmla="val 16200000"/>
                <a:gd name="adj3" fmla="val 464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610520" y="1620682"/>
              <a:ext cx="4299731" cy="4299731"/>
            </a:xfrm>
            <a:prstGeom prst="blockArc">
              <a:avLst>
                <a:gd name="adj1" fmla="val 5400000"/>
                <a:gd name="adj2" fmla="val 10800000"/>
                <a:gd name="adj3" fmla="val 464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空心弧 11"/>
            <p:cNvSpPr/>
            <p:nvPr/>
          </p:nvSpPr>
          <p:spPr>
            <a:xfrm>
              <a:off x="4610520" y="1620682"/>
              <a:ext cx="4299731" cy="4299731"/>
            </a:xfrm>
            <a:prstGeom prst="blockArc">
              <a:avLst>
                <a:gd name="adj1" fmla="val 0"/>
                <a:gd name="adj2" fmla="val 5400000"/>
                <a:gd name="adj3" fmla="val 464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空心弧 12"/>
            <p:cNvSpPr/>
            <p:nvPr/>
          </p:nvSpPr>
          <p:spPr>
            <a:xfrm>
              <a:off x="4610520" y="1620682"/>
              <a:ext cx="4299731" cy="4299731"/>
            </a:xfrm>
            <a:prstGeom prst="blockArc">
              <a:avLst>
                <a:gd name="adj1" fmla="val 16200000"/>
                <a:gd name="adj2" fmla="val 0"/>
                <a:gd name="adj3" fmla="val 464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任意多边形 13"/>
            <p:cNvSpPr/>
            <p:nvPr/>
          </p:nvSpPr>
          <p:spPr>
            <a:xfrm>
              <a:off x="5770698" y="2780860"/>
              <a:ext cx="1979375" cy="1979375"/>
            </a:xfrm>
            <a:custGeom>
              <a:avLst/>
              <a:gdLst>
                <a:gd name="connsiteX0" fmla="*/ 0 w 1979375"/>
                <a:gd name="connsiteY0" fmla="*/ 989688 h 1979375"/>
                <a:gd name="connsiteX1" fmla="*/ 989688 w 1979375"/>
                <a:gd name="connsiteY1" fmla="*/ 0 h 1979375"/>
                <a:gd name="connsiteX2" fmla="*/ 1979376 w 1979375"/>
                <a:gd name="connsiteY2" fmla="*/ 989688 h 1979375"/>
                <a:gd name="connsiteX3" fmla="*/ 989688 w 1979375"/>
                <a:gd name="connsiteY3" fmla="*/ 1979376 h 1979375"/>
                <a:gd name="connsiteX4" fmla="*/ 0 w 1979375"/>
                <a:gd name="connsiteY4" fmla="*/ 989688 h 197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9375" h="1979375">
                  <a:moveTo>
                    <a:pt x="0" y="989688"/>
                  </a:moveTo>
                  <a:cubicBezTo>
                    <a:pt x="0" y="443098"/>
                    <a:pt x="443098" y="0"/>
                    <a:pt x="989688" y="0"/>
                  </a:cubicBezTo>
                  <a:cubicBezTo>
                    <a:pt x="1536278" y="0"/>
                    <a:pt x="1979376" y="443098"/>
                    <a:pt x="1979376" y="989688"/>
                  </a:cubicBezTo>
                  <a:cubicBezTo>
                    <a:pt x="1979376" y="1536278"/>
                    <a:pt x="1536278" y="1979376"/>
                    <a:pt x="989688" y="1979376"/>
                  </a:cubicBezTo>
                  <a:cubicBezTo>
                    <a:pt x="443098" y="1979376"/>
                    <a:pt x="0" y="1536278"/>
                    <a:pt x="0" y="98968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13" tIns="330513" rIns="330513" bIns="330513" numCol="1" spcCol="127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zh-CN" altLang="en-US" sz="3200" kern="1200" dirty="0"/>
                <a:t>活动</a:t>
              </a:r>
              <a:endParaRPr lang="en-US" altLang="zh-CN" sz="3200" kern="1200" dirty="0"/>
            </a:p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/>
                <a:t>状态</a:t>
              </a: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875281" y="785459"/>
              <a:ext cx="1770209" cy="1770209"/>
            </a:xfrm>
            <a:custGeom>
              <a:avLst/>
              <a:gdLst>
                <a:gd name="connsiteX0" fmla="*/ 0 w 1770209"/>
                <a:gd name="connsiteY0" fmla="*/ 885105 h 1770209"/>
                <a:gd name="connsiteX1" fmla="*/ 885105 w 1770209"/>
                <a:gd name="connsiteY1" fmla="*/ 0 h 1770209"/>
                <a:gd name="connsiteX2" fmla="*/ 1770210 w 1770209"/>
                <a:gd name="connsiteY2" fmla="*/ 885105 h 1770209"/>
                <a:gd name="connsiteX3" fmla="*/ 885105 w 1770209"/>
                <a:gd name="connsiteY3" fmla="*/ 1770210 h 1770209"/>
                <a:gd name="connsiteX4" fmla="*/ 0 w 1770209"/>
                <a:gd name="connsiteY4" fmla="*/ 885105 h 177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209" h="1770209">
                  <a:moveTo>
                    <a:pt x="0" y="885105"/>
                  </a:moveTo>
                  <a:cubicBezTo>
                    <a:pt x="0" y="396275"/>
                    <a:pt x="396275" y="0"/>
                    <a:pt x="885105" y="0"/>
                  </a:cubicBezTo>
                  <a:cubicBezTo>
                    <a:pt x="1373935" y="0"/>
                    <a:pt x="1770210" y="396275"/>
                    <a:pt x="1770210" y="885105"/>
                  </a:cubicBezTo>
                  <a:cubicBezTo>
                    <a:pt x="1770210" y="1373935"/>
                    <a:pt x="1373935" y="1770210"/>
                    <a:pt x="885105" y="1770210"/>
                  </a:cubicBezTo>
                  <a:cubicBezTo>
                    <a:pt x="396275" y="1770210"/>
                    <a:pt x="0" y="1373935"/>
                    <a:pt x="0" y="88510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9721" tIns="289721" rIns="289721" bIns="289721" numCol="1" spcCol="1270" anchor="ctr" anchorCtr="0">
              <a:noAutofit/>
            </a:bodyPr>
            <a:lstStyle/>
            <a:p>
              <a:pPr lvl="0" algn="ctr" defTabSz="1066800" rtl="0">
                <a:lnSpc>
                  <a:spcPct val="110000"/>
                </a:lnSpc>
                <a:spcBef>
                  <a:spcPct val="0"/>
                </a:spcBef>
              </a:pPr>
              <a:r>
                <a:rPr lang="zh-CN" sz="2400" b="1" kern="1200" dirty="0"/>
                <a:t>运行</a:t>
              </a:r>
              <a:endParaRPr lang="en-US" altLang="zh-CN" sz="2400" b="1" kern="1200" dirty="0"/>
            </a:p>
            <a:p>
              <a:pPr lvl="0" algn="ctr" defTabSz="1066800" rtl="0">
                <a:lnSpc>
                  <a:spcPct val="110000"/>
                </a:lnSpc>
                <a:spcBef>
                  <a:spcPct val="0"/>
                </a:spcBef>
              </a:pPr>
              <a:r>
                <a:rPr lang="zh-CN" sz="2400" b="1" kern="1200" dirty="0"/>
                <a:t>状态</a:t>
              </a:r>
              <a:r>
                <a:rPr lang="en-US" b="1" kern="1200" dirty="0"/>
                <a:t>(running)</a:t>
              </a:r>
              <a:endParaRPr lang="zh-CN" b="1" kern="1200" dirty="0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975267" y="2885443"/>
              <a:ext cx="1770209" cy="1770209"/>
            </a:xfrm>
            <a:custGeom>
              <a:avLst/>
              <a:gdLst>
                <a:gd name="connsiteX0" fmla="*/ 0 w 1770209"/>
                <a:gd name="connsiteY0" fmla="*/ 885105 h 1770209"/>
                <a:gd name="connsiteX1" fmla="*/ 885105 w 1770209"/>
                <a:gd name="connsiteY1" fmla="*/ 0 h 1770209"/>
                <a:gd name="connsiteX2" fmla="*/ 1770210 w 1770209"/>
                <a:gd name="connsiteY2" fmla="*/ 885105 h 1770209"/>
                <a:gd name="connsiteX3" fmla="*/ 885105 w 1770209"/>
                <a:gd name="connsiteY3" fmla="*/ 1770210 h 1770209"/>
                <a:gd name="connsiteX4" fmla="*/ 0 w 1770209"/>
                <a:gd name="connsiteY4" fmla="*/ 885105 h 177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209" h="1770209">
                  <a:moveTo>
                    <a:pt x="0" y="885105"/>
                  </a:moveTo>
                  <a:cubicBezTo>
                    <a:pt x="0" y="396275"/>
                    <a:pt x="396275" y="0"/>
                    <a:pt x="885105" y="0"/>
                  </a:cubicBezTo>
                  <a:cubicBezTo>
                    <a:pt x="1373935" y="0"/>
                    <a:pt x="1770210" y="396275"/>
                    <a:pt x="1770210" y="885105"/>
                  </a:cubicBezTo>
                  <a:cubicBezTo>
                    <a:pt x="1770210" y="1373935"/>
                    <a:pt x="1373935" y="1770210"/>
                    <a:pt x="885105" y="1770210"/>
                  </a:cubicBezTo>
                  <a:cubicBezTo>
                    <a:pt x="396275" y="1770210"/>
                    <a:pt x="0" y="1373935"/>
                    <a:pt x="0" y="88510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9721" tIns="289721" rIns="289721" bIns="289721" numCol="1" spcCol="1270" anchor="ctr" anchorCtr="0">
              <a:noAutofit/>
            </a:bodyPr>
            <a:lstStyle/>
            <a:p>
              <a:pPr lvl="0" algn="ctr" defTabSz="1066800" rtl="0">
                <a:lnSpc>
                  <a:spcPct val="110000"/>
                </a:lnSpc>
                <a:spcBef>
                  <a:spcPct val="0"/>
                </a:spcBef>
              </a:pPr>
              <a:r>
                <a:rPr lang="zh-CN" sz="2400" b="1" kern="1200" dirty="0"/>
                <a:t>暂停</a:t>
              </a:r>
              <a:endParaRPr lang="en-US" altLang="zh-CN" sz="2400" b="1" kern="1200" dirty="0"/>
            </a:p>
            <a:p>
              <a:pPr lvl="0" algn="ctr" defTabSz="1066800" rtl="0">
                <a:lnSpc>
                  <a:spcPct val="110000"/>
                </a:lnSpc>
                <a:spcBef>
                  <a:spcPct val="0"/>
                </a:spcBef>
              </a:pPr>
              <a:r>
                <a:rPr lang="zh-CN" sz="2400" b="1" kern="1200" dirty="0"/>
                <a:t>状态</a:t>
              </a:r>
              <a:r>
                <a:rPr lang="en-US" b="1" kern="1200" dirty="0"/>
                <a:t>(paused)</a:t>
              </a:r>
              <a:endParaRPr lang="zh-CN" b="1" kern="1200" dirty="0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875281" y="4985429"/>
              <a:ext cx="1770209" cy="1770209"/>
            </a:xfrm>
            <a:custGeom>
              <a:avLst/>
              <a:gdLst>
                <a:gd name="connsiteX0" fmla="*/ 0 w 1770209"/>
                <a:gd name="connsiteY0" fmla="*/ 885105 h 1770209"/>
                <a:gd name="connsiteX1" fmla="*/ 885105 w 1770209"/>
                <a:gd name="connsiteY1" fmla="*/ 0 h 1770209"/>
                <a:gd name="connsiteX2" fmla="*/ 1770210 w 1770209"/>
                <a:gd name="connsiteY2" fmla="*/ 885105 h 1770209"/>
                <a:gd name="connsiteX3" fmla="*/ 885105 w 1770209"/>
                <a:gd name="connsiteY3" fmla="*/ 1770210 h 1770209"/>
                <a:gd name="connsiteX4" fmla="*/ 0 w 1770209"/>
                <a:gd name="connsiteY4" fmla="*/ 885105 h 177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209" h="1770209">
                  <a:moveTo>
                    <a:pt x="0" y="885105"/>
                  </a:moveTo>
                  <a:cubicBezTo>
                    <a:pt x="0" y="396275"/>
                    <a:pt x="396275" y="0"/>
                    <a:pt x="885105" y="0"/>
                  </a:cubicBezTo>
                  <a:cubicBezTo>
                    <a:pt x="1373935" y="0"/>
                    <a:pt x="1770210" y="396275"/>
                    <a:pt x="1770210" y="885105"/>
                  </a:cubicBezTo>
                  <a:cubicBezTo>
                    <a:pt x="1770210" y="1373935"/>
                    <a:pt x="1373935" y="1770210"/>
                    <a:pt x="885105" y="1770210"/>
                  </a:cubicBezTo>
                  <a:cubicBezTo>
                    <a:pt x="396275" y="1770210"/>
                    <a:pt x="0" y="1373935"/>
                    <a:pt x="0" y="88510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9721" tIns="289721" rIns="289721" bIns="289721" numCol="1" spcCol="1270" anchor="ctr" anchorCtr="0">
              <a:noAutofit/>
            </a:bodyPr>
            <a:lstStyle/>
            <a:p>
              <a:pPr lvl="0" algn="ctr" defTabSz="1066800" rtl="0">
                <a:lnSpc>
                  <a:spcPct val="110000"/>
                </a:lnSpc>
                <a:spcBef>
                  <a:spcPct val="0"/>
                </a:spcBef>
              </a:pPr>
              <a:r>
                <a:rPr lang="zh-CN" sz="2400" b="1" kern="1200" dirty="0"/>
                <a:t>停止</a:t>
              </a:r>
              <a:endParaRPr lang="en-US" altLang="zh-CN" sz="2400" b="1" kern="1200" dirty="0"/>
            </a:p>
            <a:p>
              <a:pPr lvl="0" algn="ctr" defTabSz="1066800" rtl="0">
                <a:lnSpc>
                  <a:spcPct val="110000"/>
                </a:lnSpc>
                <a:spcBef>
                  <a:spcPct val="0"/>
                </a:spcBef>
              </a:pPr>
              <a:r>
                <a:rPr lang="zh-CN" sz="2400" b="1" kern="1200" dirty="0"/>
                <a:t>状态</a:t>
              </a:r>
              <a:r>
                <a:rPr lang="en-US" b="1" kern="1200" dirty="0"/>
                <a:t>(stopped)</a:t>
              </a:r>
              <a:endParaRPr lang="zh-CN" b="1" kern="1200" dirty="0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775295" y="2885443"/>
              <a:ext cx="1770209" cy="1770209"/>
            </a:xfrm>
            <a:custGeom>
              <a:avLst/>
              <a:gdLst>
                <a:gd name="connsiteX0" fmla="*/ 0 w 1770209"/>
                <a:gd name="connsiteY0" fmla="*/ 885105 h 1770209"/>
                <a:gd name="connsiteX1" fmla="*/ 885105 w 1770209"/>
                <a:gd name="connsiteY1" fmla="*/ 0 h 1770209"/>
                <a:gd name="connsiteX2" fmla="*/ 1770210 w 1770209"/>
                <a:gd name="connsiteY2" fmla="*/ 885105 h 1770209"/>
                <a:gd name="connsiteX3" fmla="*/ 885105 w 1770209"/>
                <a:gd name="connsiteY3" fmla="*/ 1770210 h 1770209"/>
                <a:gd name="connsiteX4" fmla="*/ 0 w 1770209"/>
                <a:gd name="connsiteY4" fmla="*/ 885105 h 177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0209" h="1770209">
                  <a:moveTo>
                    <a:pt x="0" y="885105"/>
                  </a:moveTo>
                  <a:cubicBezTo>
                    <a:pt x="0" y="396275"/>
                    <a:pt x="396275" y="0"/>
                    <a:pt x="885105" y="0"/>
                  </a:cubicBezTo>
                  <a:cubicBezTo>
                    <a:pt x="1373935" y="0"/>
                    <a:pt x="1770210" y="396275"/>
                    <a:pt x="1770210" y="885105"/>
                  </a:cubicBezTo>
                  <a:cubicBezTo>
                    <a:pt x="1770210" y="1373935"/>
                    <a:pt x="1373935" y="1770210"/>
                    <a:pt x="885105" y="1770210"/>
                  </a:cubicBezTo>
                  <a:cubicBezTo>
                    <a:pt x="396275" y="1770210"/>
                    <a:pt x="0" y="1373935"/>
                    <a:pt x="0" y="885105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9721" tIns="289721" rIns="289721" bIns="289721" numCol="1" spcCol="1270" anchor="ctr" anchorCtr="0">
              <a:noAutofit/>
            </a:bodyPr>
            <a:lstStyle/>
            <a:p>
              <a:pPr lvl="0" algn="ctr" defTabSz="1066800" rtl="0">
                <a:lnSpc>
                  <a:spcPct val="110000"/>
                </a:lnSpc>
                <a:spcBef>
                  <a:spcPct val="0"/>
                </a:spcBef>
              </a:pPr>
              <a:r>
                <a:rPr lang="zh-CN" sz="2400" b="1" kern="1200" dirty="0"/>
                <a:t>销毁</a:t>
              </a:r>
              <a:endParaRPr lang="en-US" altLang="zh-CN" sz="2400" b="1" kern="1200" dirty="0"/>
            </a:p>
            <a:p>
              <a:pPr lvl="0" algn="ctr" defTabSz="1066800" rtl="0">
                <a:lnSpc>
                  <a:spcPct val="110000"/>
                </a:lnSpc>
                <a:spcBef>
                  <a:spcPct val="0"/>
                </a:spcBef>
              </a:pPr>
              <a:r>
                <a:rPr lang="zh-CN" sz="2400" b="1" kern="1200" dirty="0"/>
                <a:t>状态</a:t>
              </a:r>
              <a:r>
                <a:rPr lang="en-US" b="1" kern="1200" dirty="0"/>
                <a:t>(killed)</a:t>
              </a:r>
              <a:endParaRPr lang="zh-CN" b="1" kern="1200" dirty="0"/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15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 flipH="1" flipV="1">
            <a:off x="6157218" y="5899663"/>
            <a:ext cx="1921027" cy="471698"/>
            <a:chOff x="2845593" y="4467226"/>
            <a:chExt cx="2194507" cy="53885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2845593" y="4467226"/>
              <a:ext cx="16549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500562" y="4467226"/>
              <a:ext cx="495299" cy="495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652793" y="3783122"/>
            <a:ext cx="1528532" cy="79806"/>
            <a:chOff x="972635" y="3949899"/>
            <a:chExt cx="1528532" cy="79806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972635" y="3989802"/>
              <a:ext cx="14487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 flipV="1">
              <a:off x="2421361" y="3949899"/>
              <a:ext cx="79806" cy="79806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57466" y="1326701"/>
            <a:ext cx="1921027" cy="471698"/>
            <a:chOff x="2845593" y="4467226"/>
            <a:chExt cx="2194507" cy="538850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2845593" y="4467226"/>
              <a:ext cx="165496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500562" y="4467226"/>
              <a:ext cx="495299" cy="495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flipH="1">
            <a:off x="8235431" y="3823025"/>
            <a:ext cx="1528532" cy="79806"/>
            <a:chOff x="972635" y="3949899"/>
            <a:chExt cx="1528532" cy="79806"/>
          </a:xfrm>
        </p:grpSpPr>
        <p:cxnSp>
          <p:nvCxnSpPr>
            <p:cNvPr id="33" name="直接连接符 32"/>
            <p:cNvCxnSpPr/>
            <p:nvPr/>
          </p:nvCxnSpPr>
          <p:spPr>
            <a:xfrm flipV="1">
              <a:off x="972635" y="3989802"/>
              <a:ext cx="14487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 flipV="1">
              <a:off x="2421361" y="3949899"/>
              <a:ext cx="79806" cy="79806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90860" y="1412245"/>
            <a:ext cx="3474630" cy="9528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活动位于返回栈的栈顶</a:t>
            </a: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系统最不愿意去回收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74697" y="997357"/>
            <a:ext cx="3054846" cy="268381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活动不再处于栈顶位置，但仍然可见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对话框形式的活动只占用屏幕的一部分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仍然完全存活，系统不愿意去回收</a:t>
            </a:r>
          </a:p>
        </p:txBody>
      </p:sp>
      <p:sp>
        <p:nvSpPr>
          <p:cNvPr id="27" name="矩形 26"/>
          <p:cNvSpPr/>
          <p:nvPr/>
        </p:nvSpPr>
        <p:spPr>
          <a:xfrm>
            <a:off x="11773584" y="38365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停止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375840" y="4835599"/>
            <a:ext cx="4517664" cy="14650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不再处于栈顶位置，完全不可见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系统保存相应的状态和成员变量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当需要内存时，可能被系统回收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99806" y="3902831"/>
            <a:ext cx="2652782" cy="138807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从返回栈中移除后</a:t>
            </a:r>
          </a:p>
          <a:p>
            <a:pPr algn="r">
              <a:lnSpc>
                <a:spcPct val="110000"/>
              </a:lnSpc>
              <a:spcBef>
                <a:spcPts val="600"/>
              </a:spcBef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系统倾向回收这种状态的活动</a:t>
            </a:r>
          </a:p>
        </p:txBody>
      </p:sp>
    </p:spTree>
    <p:extLst>
      <p:ext uri="{BB962C8B-B14F-4D97-AF65-F5344CB8AC3E}">
        <p14:creationId xmlns:p14="http://schemas.microsoft.com/office/powerpoint/2010/main" val="3225661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肘形连接符 210"/>
          <p:cNvCxnSpPr>
            <a:stCxn id="10" idx="2"/>
            <a:endCxn id="9" idx="2"/>
          </p:cNvCxnSpPr>
          <p:nvPr/>
        </p:nvCxnSpPr>
        <p:spPr>
          <a:xfrm rot="5400000">
            <a:off x="5920309" y="658459"/>
            <a:ext cx="12700" cy="8681806"/>
          </a:xfrm>
          <a:prstGeom prst="bentConnector3">
            <a:avLst>
              <a:gd name="adj1" fmla="val 4516976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95292" y="2288171"/>
            <a:ext cx="1768228" cy="639778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dirty="0" err="1"/>
              <a:t>onCreate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6" name="圆角矩形 5"/>
          <p:cNvSpPr/>
          <p:nvPr/>
        </p:nvSpPr>
        <p:spPr>
          <a:xfrm>
            <a:off x="404943" y="1114413"/>
            <a:ext cx="2360003" cy="643419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启动</a:t>
            </a:r>
            <a:r>
              <a:rPr lang="en-US" altLang="zh-CN" sz="2400" b="1" dirty="0">
                <a:solidFill>
                  <a:schemeClr val="bg1"/>
                </a:solidFill>
              </a:rPr>
              <a:t>Activity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292" y="3249912"/>
            <a:ext cx="1768228" cy="639778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dirty="0" err="1"/>
              <a:t>onStart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8" name="圆角矩形 7"/>
          <p:cNvSpPr/>
          <p:nvPr/>
        </p:nvSpPr>
        <p:spPr>
          <a:xfrm>
            <a:off x="3883716" y="4359584"/>
            <a:ext cx="2360003" cy="643419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运行</a:t>
            </a:r>
            <a:r>
              <a:rPr lang="en-US" altLang="zh-CN" sz="2400" b="1" dirty="0">
                <a:solidFill>
                  <a:schemeClr val="bg1"/>
                </a:solidFill>
              </a:rPr>
              <a:t>Activity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5292" y="4359584"/>
            <a:ext cx="1768228" cy="639778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dirty="0" err="1"/>
              <a:t>onResume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9377098" y="4359584"/>
            <a:ext cx="1768228" cy="639778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dirty="0" err="1"/>
              <a:t>onPause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9377098" y="3249912"/>
            <a:ext cx="1768228" cy="639778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dirty="0" err="1"/>
              <a:t>onStop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9377098" y="2288171"/>
            <a:ext cx="1768228" cy="639778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dirty="0" err="1"/>
              <a:t>onDestroy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3872140" y="3293902"/>
            <a:ext cx="2297886" cy="551799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dirty="0" err="1"/>
              <a:t>onRestart</a:t>
            </a:r>
            <a:r>
              <a:rPr lang="en-US" altLang="zh-CN" sz="2400" dirty="0"/>
              <a:t>()</a:t>
            </a:r>
            <a:endParaRPr lang="zh-CN" altLang="en-US" sz="2400" dirty="0"/>
          </a:p>
        </p:txBody>
      </p:sp>
      <p:cxnSp>
        <p:nvCxnSpPr>
          <p:cNvPr id="20" name="直接箭头连接符 19"/>
          <p:cNvCxnSpPr>
            <a:stCxn id="6" idx="2"/>
            <a:endCxn id="5" idx="0"/>
          </p:cNvCxnSpPr>
          <p:nvPr/>
        </p:nvCxnSpPr>
        <p:spPr>
          <a:xfrm flipH="1">
            <a:off x="1579406" y="1757832"/>
            <a:ext cx="5539" cy="530339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圆角矩形 30"/>
          <p:cNvSpPr/>
          <p:nvPr/>
        </p:nvSpPr>
        <p:spPr>
          <a:xfrm>
            <a:off x="9095874" y="1104181"/>
            <a:ext cx="2360003" cy="643419"/>
          </a:xfrm>
          <a:prstGeom prst="roundRect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关闭</a:t>
            </a:r>
            <a:r>
              <a:rPr lang="en-US" altLang="zh-CN" sz="2400" b="1" dirty="0">
                <a:solidFill>
                  <a:schemeClr val="bg1"/>
                </a:solidFill>
              </a:rPr>
              <a:t>Activity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3883716" y="5891705"/>
            <a:ext cx="2360003" cy="643419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销毁进程</a:t>
            </a:r>
          </a:p>
        </p:txBody>
      </p:sp>
      <p:cxnSp>
        <p:nvCxnSpPr>
          <p:cNvPr id="76" name="直接箭头连接符 75"/>
          <p:cNvCxnSpPr>
            <a:stCxn id="5" idx="2"/>
            <a:endCxn id="7" idx="0"/>
          </p:cNvCxnSpPr>
          <p:nvPr/>
        </p:nvCxnSpPr>
        <p:spPr>
          <a:xfrm>
            <a:off x="1579406" y="2927949"/>
            <a:ext cx="0" cy="321963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" idx="2"/>
            <a:endCxn id="9" idx="0"/>
          </p:cNvCxnSpPr>
          <p:nvPr/>
        </p:nvCxnSpPr>
        <p:spPr>
          <a:xfrm>
            <a:off x="1579406" y="3889690"/>
            <a:ext cx="0" cy="46989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10" idx="0"/>
            <a:endCxn id="11" idx="2"/>
          </p:cNvCxnSpPr>
          <p:nvPr/>
        </p:nvCxnSpPr>
        <p:spPr>
          <a:xfrm flipV="1">
            <a:off x="10261212" y="3889690"/>
            <a:ext cx="0" cy="469894"/>
          </a:xfrm>
          <a:prstGeom prst="straightConnector1">
            <a:avLst/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cxnSp>
      <p:cxnSp>
        <p:nvCxnSpPr>
          <p:cNvPr id="88" name="直接箭头连接符 87"/>
          <p:cNvCxnSpPr>
            <a:stCxn id="11" idx="0"/>
            <a:endCxn id="12" idx="2"/>
          </p:cNvCxnSpPr>
          <p:nvPr/>
        </p:nvCxnSpPr>
        <p:spPr>
          <a:xfrm flipV="1">
            <a:off x="10261212" y="2927949"/>
            <a:ext cx="0" cy="321963"/>
          </a:xfrm>
          <a:prstGeom prst="straightConnector1">
            <a:avLst/>
          </a:prstGeom>
          <a:solidFill>
            <a:srgbClr val="F2F2F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cxnSp>
      <p:cxnSp>
        <p:nvCxnSpPr>
          <p:cNvPr id="92" name="直接箭头连接符 91"/>
          <p:cNvCxnSpPr>
            <a:stCxn id="12" idx="0"/>
            <a:endCxn id="31" idx="2"/>
          </p:cNvCxnSpPr>
          <p:nvPr/>
        </p:nvCxnSpPr>
        <p:spPr>
          <a:xfrm flipV="1">
            <a:off x="10261212" y="1747600"/>
            <a:ext cx="14664" cy="54057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stCxn id="11" idx="3"/>
            <a:endCxn id="54" idx="3"/>
          </p:cNvCxnSpPr>
          <p:nvPr/>
        </p:nvCxnSpPr>
        <p:spPr>
          <a:xfrm flipH="1">
            <a:off x="6243719" y="3569801"/>
            <a:ext cx="4901607" cy="2643614"/>
          </a:xfrm>
          <a:prstGeom prst="bentConnector3">
            <a:avLst>
              <a:gd name="adj1" fmla="val -4664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stCxn id="54" idx="1"/>
            <a:endCxn id="5" idx="1"/>
          </p:cNvCxnSpPr>
          <p:nvPr/>
        </p:nvCxnSpPr>
        <p:spPr>
          <a:xfrm rot="10800000">
            <a:off x="695292" y="2608061"/>
            <a:ext cx="3188424" cy="3605355"/>
          </a:xfrm>
          <a:prstGeom prst="bentConnector3">
            <a:avLst>
              <a:gd name="adj1" fmla="val 107170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9" idx="3"/>
            <a:endCxn id="8" idx="1"/>
          </p:cNvCxnSpPr>
          <p:nvPr/>
        </p:nvCxnSpPr>
        <p:spPr>
          <a:xfrm>
            <a:off x="2463520" y="4679473"/>
            <a:ext cx="1420196" cy="182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stCxn id="8" idx="3"/>
            <a:endCxn id="10" idx="1"/>
          </p:cNvCxnSpPr>
          <p:nvPr/>
        </p:nvCxnSpPr>
        <p:spPr>
          <a:xfrm flipV="1">
            <a:off x="6243719" y="4679473"/>
            <a:ext cx="3133379" cy="182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本框 162"/>
          <p:cNvSpPr txBox="1"/>
          <p:nvPr/>
        </p:nvSpPr>
        <p:spPr>
          <a:xfrm>
            <a:off x="7094572" y="4239564"/>
            <a:ext cx="1859240" cy="76944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运行其他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程序</a:t>
            </a:r>
          </a:p>
        </p:txBody>
      </p:sp>
      <p:sp>
        <p:nvSpPr>
          <p:cNvPr id="165" name="文本框 164"/>
          <p:cNvSpPr txBox="1"/>
          <p:nvPr/>
        </p:nvSpPr>
        <p:spPr>
          <a:xfrm>
            <a:off x="7094572" y="5848331"/>
            <a:ext cx="1859240" cy="76944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将占有资源分配给其他程序</a:t>
            </a:r>
          </a:p>
        </p:txBody>
      </p:sp>
      <p:sp>
        <p:nvSpPr>
          <p:cNvPr id="216" name="文本框 215"/>
          <p:cNvSpPr txBox="1"/>
          <p:nvPr/>
        </p:nvSpPr>
        <p:spPr>
          <a:xfrm>
            <a:off x="6988867" y="5327836"/>
            <a:ext cx="1859240" cy="40677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重新获得焦点</a:t>
            </a:r>
          </a:p>
        </p:txBody>
      </p:sp>
      <p:cxnSp>
        <p:nvCxnSpPr>
          <p:cNvPr id="229" name="直接箭头连接符 228"/>
          <p:cNvCxnSpPr>
            <a:stCxn id="13" idx="1"/>
            <a:endCxn id="7" idx="3"/>
          </p:cNvCxnSpPr>
          <p:nvPr/>
        </p:nvCxnSpPr>
        <p:spPr>
          <a:xfrm flipH="1" flipV="1">
            <a:off x="2463520" y="3569801"/>
            <a:ext cx="1408620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箭头连接符 235"/>
          <p:cNvCxnSpPr>
            <a:stCxn id="11" idx="1"/>
            <a:endCxn id="13" idx="3"/>
          </p:cNvCxnSpPr>
          <p:nvPr/>
        </p:nvCxnSpPr>
        <p:spPr>
          <a:xfrm flipH="1">
            <a:off x="6170026" y="3569801"/>
            <a:ext cx="3207072" cy="1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文本框 205"/>
          <p:cNvSpPr txBox="1"/>
          <p:nvPr/>
        </p:nvSpPr>
        <p:spPr>
          <a:xfrm>
            <a:off x="7094572" y="3345033"/>
            <a:ext cx="1859240" cy="40677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重新获得焦点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生命周期</a:t>
            </a:r>
          </a:p>
        </p:txBody>
      </p:sp>
    </p:spTree>
    <p:extLst>
      <p:ext uri="{BB962C8B-B14F-4D97-AF65-F5344CB8AC3E}">
        <p14:creationId xmlns:p14="http://schemas.microsoft.com/office/powerpoint/2010/main" val="357329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每一个环节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17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1414856" y="1150607"/>
            <a:ext cx="1911429" cy="735808"/>
          </a:xfrm>
          <a:prstGeom prst="roundRect">
            <a:avLst>
              <a:gd name="adj" fmla="val 13302"/>
            </a:avLst>
          </a:prstGeom>
          <a:solidFill>
            <a:srgbClr val="ED7D3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/>
                </a:solidFill>
              </a:rPr>
              <a:t>onCreate</a:t>
            </a:r>
            <a:r>
              <a:rPr lang="en-US" altLang="zh-CN" sz="2400" b="1" dirty="0">
                <a:solidFill>
                  <a:schemeClr val="bg1"/>
                </a:solidFill>
              </a:rPr>
              <a:t>()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14855" y="5734698"/>
            <a:ext cx="1911429" cy="735808"/>
          </a:xfrm>
          <a:prstGeom prst="roundRect">
            <a:avLst>
              <a:gd name="adj" fmla="val 13302"/>
            </a:avLst>
          </a:prstGeom>
          <a:solidFill>
            <a:srgbClr val="ED7D3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/>
                </a:solidFill>
              </a:rPr>
              <a:t>onDestroy</a:t>
            </a:r>
            <a:r>
              <a:rPr lang="en-US" altLang="zh-CN" sz="2400" b="1" dirty="0">
                <a:solidFill>
                  <a:schemeClr val="bg1"/>
                </a:solidFill>
              </a:rPr>
              <a:t>()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8" name="肘形连接符 7"/>
          <p:cNvCxnSpPr>
            <a:endCxn id="5" idx="1"/>
          </p:cNvCxnSpPr>
          <p:nvPr/>
        </p:nvCxnSpPr>
        <p:spPr>
          <a:xfrm rot="5400000" flipH="1" flipV="1">
            <a:off x="64289" y="2323244"/>
            <a:ext cx="2155300" cy="545834"/>
          </a:xfrm>
          <a:prstGeom prst="bentConnector2">
            <a:avLst/>
          </a:prstGeom>
          <a:ln w="3175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3452918" y="2147816"/>
            <a:ext cx="1911429" cy="735808"/>
          </a:xfrm>
          <a:prstGeom prst="roundRect">
            <a:avLst>
              <a:gd name="adj" fmla="val 13302"/>
            </a:avLst>
          </a:prstGeom>
          <a:solidFill>
            <a:srgbClr val="70AD4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/>
                </a:solidFill>
              </a:rPr>
              <a:t>onStart</a:t>
            </a:r>
            <a:r>
              <a:rPr lang="en-US" altLang="zh-CN" sz="2400" b="1" dirty="0">
                <a:solidFill>
                  <a:schemeClr val="bg1"/>
                </a:solidFill>
              </a:rPr>
              <a:t>()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452917" y="4839298"/>
            <a:ext cx="1911429" cy="735808"/>
          </a:xfrm>
          <a:prstGeom prst="roundRect">
            <a:avLst>
              <a:gd name="adj" fmla="val 13302"/>
            </a:avLst>
          </a:prstGeom>
          <a:solidFill>
            <a:srgbClr val="70AD4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/>
                </a:solidFill>
              </a:rPr>
              <a:t>onStop</a:t>
            </a:r>
            <a:r>
              <a:rPr lang="en-US" altLang="zh-CN" sz="2400" b="1" dirty="0">
                <a:solidFill>
                  <a:schemeClr val="bg1"/>
                </a:solidFill>
              </a:rPr>
              <a:t>()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579465" y="4048066"/>
            <a:ext cx="1911429" cy="735808"/>
          </a:xfrm>
          <a:prstGeom prst="roundRect">
            <a:avLst>
              <a:gd name="adj" fmla="val 1330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/>
                </a:solidFill>
              </a:rPr>
              <a:t>onPause</a:t>
            </a:r>
            <a:r>
              <a:rPr lang="en-US" altLang="zh-CN" sz="2400" b="1" dirty="0">
                <a:solidFill>
                  <a:schemeClr val="bg1"/>
                </a:solidFill>
              </a:rPr>
              <a:t>()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79465" y="2964407"/>
            <a:ext cx="1911429" cy="735808"/>
          </a:xfrm>
          <a:prstGeom prst="roundRect">
            <a:avLst>
              <a:gd name="adj" fmla="val 1330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2400" b="1" dirty="0" err="1">
                <a:solidFill>
                  <a:schemeClr val="bg1"/>
                </a:solidFill>
              </a:rPr>
              <a:t>onResume</a:t>
            </a:r>
            <a:r>
              <a:rPr lang="en-US" altLang="zh-CN" sz="2400" b="1" dirty="0">
                <a:solidFill>
                  <a:schemeClr val="bg1"/>
                </a:solidFill>
              </a:rPr>
              <a:t>()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3" name="肘形连接符 12"/>
          <p:cNvCxnSpPr>
            <a:stCxn id="21" idx="0"/>
            <a:endCxn id="12" idx="1"/>
          </p:cNvCxnSpPr>
          <p:nvPr/>
        </p:nvCxnSpPr>
        <p:spPr>
          <a:xfrm rot="5400000" flipH="1" flipV="1">
            <a:off x="5032124" y="2872134"/>
            <a:ext cx="87164" cy="1007518"/>
          </a:xfrm>
          <a:prstGeom prst="bentConnector2">
            <a:avLst/>
          </a:prstGeom>
          <a:ln w="3175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5302" y="3622607"/>
            <a:ext cx="1475594" cy="4985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从生到死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90977" y="4991410"/>
            <a:ext cx="3298230" cy="4985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不可见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时调用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542174" y="3207165"/>
            <a:ext cx="4480116" cy="4985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界面上的控件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可以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被点击时调用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94096" y="2256136"/>
            <a:ext cx="3298230" cy="4985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当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可见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时调用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62226" y="1252920"/>
            <a:ext cx="4034477" cy="4985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第一次创建时调用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542174" y="4235377"/>
            <a:ext cx="4480116" cy="4985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界面上控件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不可以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被点击时调用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766133" y="3419475"/>
            <a:ext cx="1501548" cy="9048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从可见到不可见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693221" y="3419475"/>
            <a:ext cx="1757452" cy="9048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从可交互到不可交互</a:t>
            </a:r>
          </a:p>
        </p:txBody>
      </p:sp>
      <p:cxnSp>
        <p:nvCxnSpPr>
          <p:cNvPr id="22" name="肘形连接符 21"/>
          <p:cNvCxnSpPr>
            <a:stCxn id="20" idx="0"/>
            <a:endCxn id="9" idx="1"/>
          </p:cNvCxnSpPr>
          <p:nvPr/>
        </p:nvCxnSpPr>
        <p:spPr>
          <a:xfrm rot="5400000" flipH="1" flipV="1">
            <a:off x="2533035" y="2499593"/>
            <a:ext cx="903755" cy="936011"/>
          </a:xfrm>
          <a:prstGeom prst="bentConnector2">
            <a:avLst/>
          </a:prstGeom>
          <a:ln w="3175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0" idx="1"/>
            <a:endCxn id="20" idx="2"/>
          </p:cNvCxnSpPr>
          <p:nvPr/>
        </p:nvCxnSpPr>
        <p:spPr>
          <a:xfrm rot="10800000">
            <a:off x="2516907" y="4324338"/>
            <a:ext cx="936010" cy="882864"/>
          </a:xfrm>
          <a:prstGeom prst="bentConnector2">
            <a:avLst/>
          </a:prstGeom>
          <a:ln w="3175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1" idx="2"/>
            <a:endCxn id="11" idx="1"/>
          </p:cNvCxnSpPr>
          <p:nvPr/>
        </p:nvCxnSpPr>
        <p:spPr>
          <a:xfrm rot="16200000" flipH="1">
            <a:off x="5029890" y="3866395"/>
            <a:ext cx="91632" cy="1007518"/>
          </a:xfrm>
          <a:prstGeom prst="bentConnector2">
            <a:avLst/>
          </a:prstGeom>
          <a:ln w="3175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6" idx="1"/>
          </p:cNvCxnSpPr>
          <p:nvPr/>
        </p:nvCxnSpPr>
        <p:spPr>
          <a:xfrm rot="10800000">
            <a:off x="869027" y="4143432"/>
            <a:ext cx="545829" cy="1959171"/>
          </a:xfrm>
          <a:prstGeom prst="bentConnector2">
            <a:avLst/>
          </a:prstGeom>
          <a:ln w="31750">
            <a:solidFill>
              <a:schemeClr val="accent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62226" y="5853303"/>
            <a:ext cx="4034477" cy="49859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销毁时调用</a:t>
            </a:r>
          </a:p>
        </p:txBody>
      </p:sp>
    </p:spTree>
    <p:extLst>
      <p:ext uri="{BB962C8B-B14F-4D97-AF65-F5344CB8AC3E}">
        <p14:creationId xmlns:p14="http://schemas.microsoft.com/office/powerpoint/2010/main" val="2582657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练习：手动创建活动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5FB64-52FE-1349-9916-CC7FD2E8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07" y="3869181"/>
            <a:ext cx="5487780" cy="26697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AB8B98-64EF-1044-BEB2-5C6D2F87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18" y="1056031"/>
            <a:ext cx="5401132" cy="24027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AC3F65-C20A-0C45-B909-E4656A638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418" y="981073"/>
            <a:ext cx="4673600" cy="2552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5AFA1E-0DAC-7042-AB77-BB34711A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834" y="3691228"/>
            <a:ext cx="4920052" cy="25989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13B16B-1140-1646-8B07-8528C0B4CD47}"/>
              </a:ext>
            </a:extLst>
          </p:cNvPr>
          <p:cNvSpPr txBox="1"/>
          <p:nvPr/>
        </p:nvSpPr>
        <p:spPr>
          <a:xfrm>
            <a:off x="4572000" y="2319130"/>
            <a:ext cx="1749287" cy="53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主活动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87B501-CFE2-BC43-B4F2-366E59C19062}"/>
              </a:ext>
            </a:extLst>
          </p:cNvPr>
          <p:cNvSpPr txBox="1"/>
          <p:nvPr/>
        </p:nvSpPr>
        <p:spPr>
          <a:xfrm>
            <a:off x="5446643" y="5204046"/>
            <a:ext cx="1749287" cy="53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第二活动</a:t>
            </a:r>
          </a:p>
        </p:txBody>
      </p:sp>
    </p:spTree>
    <p:extLst>
      <p:ext uri="{BB962C8B-B14F-4D97-AF65-F5344CB8AC3E}">
        <p14:creationId xmlns:p14="http://schemas.microsoft.com/office/powerpoint/2010/main" val="130827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7FB9A8-8803-CF4A-8CF1-4AE9E0B5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活动注册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A2D4C5-29A3-C345-B8A5-977D5F37F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778E6D-B3D7-D94C-9AE3-8BDD9BE8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34" y="869300"/>
            <a:ext cx="7819335" cy="590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0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37773" y="2560955"/>
            <a:ext cx="48873" cy="20313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76676" y="2560955"/>
            <a:ext cx="39292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移动应用  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答题</a:t>
            </a:r>
            <a:r>
              <a:rPr lang="en-US" altLang="zh-CN" sz="7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APP</a:t>
            </a:r>
          </a:p>
          <a:p>
            <a:r>
              <a:rPr lang="en-US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</a:rPr>
              <a:t>QuizRookie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199341"/>
            <a:ext cx="3425372" cy="6292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284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7FCD-E1BA-2B45-A5E0-EC433BA92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FirstActivity.java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245F74-7214-B645-BD83-B40336BAC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26B855-5606-1740-9BC8-D7099935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8" y="855400"/>
            <a:ext cx="11188373" cy="55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1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0F193-9FBD-0B44-A6E1-4937463C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SecondActivity</a:t>
            </a:r>
            <a:r>
              <a:rPr lang="en-US" altLang="zh-CN" dirty="0"/>
              <a:t>.java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A41751-7D5C-2941-83C2-E707FC259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271" y="1049027"/>
            <a:ext cx="8482771" cy="609325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E47617-CEF3-3D4A-89C8-6208B4A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91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AD19D-A303-0C45-ACA2-3153FDB7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运行情况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F0D730-9E72-4245-828E-EBC77918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AE9578-9E15-E24E-A3E0-8581E6D3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54" y="869950"/>
            <a:ext cx="3255341" cy="6035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E70BF3-DF31-704F-A133-DF789166C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328" y="898288"/>
            <a:ext cx="3240057" cy="600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21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EFDC6-9E92-2D46-9EBF-33B984C3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Log</a:t>
            </a:r>
            <a:r>
              <a:rPr kumimoji="1" lang="zh-CN" altLang="en-US" dirty="0"/>
              <a:t>输出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C6BD0C-6194-8B41-8527-F79A8B7B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B80C09-3FF5-284F-8B93-7C6BE7C6E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6" y="1151558"/>
            <a:ext cx="10717062" cy="26783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669A52-AC23-E34D-817D-F818E437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18" y="3700033"/>
            <a:ext cx="11038600" cy="265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84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24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716737" y="1630141"/>
            <a:ext cx="5266944" cy="1679671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zh-CN" altLang="en-US" sz="2800" dirty="0"/>
              <a:t>是否生成新的</a:t>
            </a:r>
            <a:r>
              <a:rPr lang="en-US" altLang="zh-CN" sz="2800" dirty="0"/>
              <a:t>Activity</a:t>
            </a:r>
            <a:r>
              <a:rPr lang="zh-CN" altLang="en-US" sz="2800" dirty="0"/>
              <a:t>实例</a:t>
            </a:r>
            <a:endParaRPr lang="en-US" altLang="zh-CN" sz="2800" dirty="0"/>
          </a:p>
          <a:p>
            <a:pPr marL="0" lvl="1" indent="0">
              <a:buNone/>
            </a:pPr>
            <a:r>
              <a:rPr lang="zh-CN" altLang="en-US" sz="2800" dirty="0"/>
              <a:t>是否重用已经存在的</a:t>
            </a:r>
            <a:r>
              <a:rPr lang="en-US" altLang="zh-CN" sz="2800" dirty="0"/>
              <a:t>Activity</a:t>
            </a:r>
            <a:r>
              <a:rPr lang="zh-CN" altLang="en-US" sz="2800" dirty="0"/>
              <a:t>实例</a:t>
            </a:r>
            <a:endParaRPr lang="en-US" altLang="zh-CN" sz="2800" dirty="0"/>
          </a:p>
          <a:p>
            <a:pPr marL="0" lvl="1" indent="0">
              <a:buNone/>
            </a:pPr>
            <a:r>
              <a:rPr lang="zh-CN" altLang="en-US" sz="2800" dirty="0"/>
              <a:t>是否和其他实例共用一个任务栈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348280" y="1730471"/>
            <a:ext cx="5843720" cy="4025312"/>
            <a:chOff x="1379095" y="1591753"/>
            <a:chExt cx="5843720" cy="4025312"/>
          </a:xfrm>
        </p:grpSpPr>
        <p:sp>
          <p:nvSpPr>
            <p:cNvPr id="6" name="矩形 1"/>
            <p:cNvSpPr/>
            <p:nvPr/>
          </p:nvSpPr>
          <p:spPr>
            <a:xfrm>
              <a:off x="1698867" y="4739499"/>
              <a:ext cx="2156961" cy="675612"/>
            </a:xfrm>
            <a:prstGeom prst="roundRect">
              <a:avLst>
                <a:gd name="adj" fmla="val 8167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Activity A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79095" y="1591753"/>
              <a:ext cx="2968053" cy="4025312"/>
              <a:chOff x="1992679" y="1689575"/>
              <a:chExt cx="2472929" cy="2922333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2009933" y="1713843"/>
                <a:ext cx="0" cy="2898065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H="1">
                <a:off x="4447810" y="1689575"/>
                <a:ext cx="3419" cy="2922333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1992679" y="4601332"/>
                <a:ext cx="2472929" cy="0"/>
              </a:xfrm>
              <a:prstGeom prst="line">
                <a:avLst/>
              </a:prstGeom>
              <a:ln w="349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"/>
            <p:cNvSpPr/>
            <p:nvPr/>
          </p:nvSpPr>
          <p:spPr>
            <a:xfrm>
              <a:off x="1698867" y="3793091"/>
              <a:ext cx="2156961" cy="675612"/>
            </a:xfrm>
            <a:prstGeom prst="roundRect">
              <a:avLst>
                <a:gd name="adj" fmla="val 8167"/>
              </a:avLst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Activity B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"/>
            <p:cNvSpPr/>
            <p:nvPr/>
          </p:nvSpPr>
          <p:spPr>
            <a:xfrm>
              <a:off x="1698867" y="2846682"/>
              <a:ext cx="2156961" cy="675612"/>
            </a:xfrm>
            <a:prstGeom prst="roundRect">
              <a:avLst>
                <a:gd name="adj" fmla="val 8167"/>
              </a:avLst>
            </a:prstGeom>
            <a:solidFill>
              <a:schemeClr val="accent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Activity A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"/>
            <p:cNvSpPr/>
            <p:nvPr/>
          </p:nvSpPr>
          <p:spPr>
            <a:xfrm>
              <a:off x="1698867" y="1900273"/>
              <a:ext cx="2156961" cy="675612"/>
            </a:xfrm>
            <a:prstGeom prst="roundRect">
              <a:avLst>
                <a:gd name="adj" fmla="val 8167"/>
              </a:avLst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Activity D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肘形连接符 15"/>
            <p:cNvCxnSpPr>
              <a:stCxn id="14" idx="3"/>
              <a:endCxn id="6" idx="3"/>
            </p:cNvCxnSpPr>
            <p:nvPr/>
          </p:nvCxnSpPr>
          <p:spPr>
            <a:xfrm>
              <a:off x="3855828" y="3184488"/>
              <a:ext cx="12258" cy="1892817"/>
            </a:xfrm>
            <a:prstGeom prst="bentConnector3">
              <a:avLst>
                <a:gd name="adj1" fmla="val 15437600"/>
              </a:avLst>
            </a:prstGeom>
            <a:ln w="571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491754" y="3604413"/>
              <a:ext cx="2731061" cy="104028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分开的两个实例</a:t>
              </a:r>
              <a:endPara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相同的</a:t>
              </a:r>
              <a:r>
                <a:rPr lang="en-US" altLang="zh-CN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Activity</a:t>
              </a:r>
              <a:endPara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76" y="3743131"/>
            <a:ext cx="2128804" cy="2128804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566316" y="1794653"/>
            <a:ext cx="0" cy="146666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35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启动模式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25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1992837" y="4737900"/>
            <a:ext cx="250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Launch Mode</a:t>
            </a:r>
            <a:endParaRPr lang="zh-CN" altLang="en-US" sz="2800" dirty="0"/>
          </a:p>
        </p:txBody>
      </p:sp>
      <p:sp>
        <p:nvSpPr>
          <p:cNvPr id="12" name="MH_SubTitle_4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5765090" y="4763438"/>
            <a:ext cx="3633788" cy="64611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xtLst/>
        </p:spPr>
        <p:txBody>
          <a:bodyPr lIns="0" tIns="0" rIns="0" bIns="0" anchor="ctr" anchorCtr="1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b="0" dirty="0" err="1">
                <a:solidFill>
                  <a:srgbClr val="FFFFFF"/>
                </a:solidFill>
                <a:latin typeface="+mn-lt"/>
                <a:ea typeface="+mn-ea"/>
              </a:rPr>
              <a:t>SingleInstance</a:t>
            </a:r>
            <a:endParaRPr lang="zh-TW" altLang="en-US" b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3" name="MH_Other_1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3244141" y="2182163"/>
            <a:ext cx="2339975" cy="1231900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Autofit/>
          </a:bodyPr>
          <a:lstStyle/>
          <a:p>
            <a:pPr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4" name="MH_Other_2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3244141" y="3133076"/>
            <a:ext cx="2354263" cy="365125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Autofit/>
          </a:bodyPr>
          <a:lstStyle/>
          <a:p>
            <a:pPr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5" name="MH_Other_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3336215" y="3625200"/>
            <a:ext cx="2247900" cy="350838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Autofit/>
          </a:bodyPr>
          <a:lstStyle/>
          <a:p>
            <a:pPr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" name="MH_Other_4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3460040" y="3801413"/>
            <a:ext cx="2154238" cy="1257300"/>
          </a:xfrm>
          <a:prstGeom prst="line">
            <a:avLst/>
          </a:prstGeom>
          <a:noFill/>
          <a:ln w="38100" cap="rnd">
            <a:solidFill>
              <a:schemeClr val="accent1">
                <a:lumMod val="40000"/>
                <a:lumOff val="60000"/>
              </a:scheme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noAutofit/>
          </a:bodyPr>
          <a:lstStyle/>
          <a:p>
            <a:pPr>
              <a:defRPr/>
            </a:pP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7" name="MH_SubTitle_1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765090" y="1815450"/>
            <a:ext cx="3633788" cy="647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 anchorCtr="1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b="0" dirty="0">
                <a:solidFill>
                  <a:srgbClr val="FFFFFF"/>
                </a:solidFill>
                <a:latin typeface="+mn-lt"/>
                <a:ea typeface="+mn-ea"/>
              </a:rPr>
              <a:t>Standard</a:t>
            </a:r>
            <a:endParaRPr lang="zh-TW" altLang="en-US" b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8" name="MH_SubTitle_2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5765090" y="2798113"/>
            <a:ext cx="3633788" cy="6477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xtLst/>
        </p:spPr>
        <p:txBody>
          <a:bodyPr lIns="0" tIns="0" rIns="0" bIns="0" anchor="ctr" anchorCtr="1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b="0" dirty="0" err="1">
                <a:solidFill>
                  <a:srgbClr val="FFFFFF"/>
                </a:solidFill>
                <a:latin typeface="+mn-lt"/>
                <a:ea typeface="+mn-ea"/>
              </a:rPr>
              <a:t>SingleTop</a:t>
            </a:r>
            <a:endParaRPr lang="zh-TW" altLang="en-US" b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9" name="MH_SubTitle_3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5765090" y="3780776"/>
            <a:ext cx="3633788" cy="64611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anchor="ctr" anchorCtr="1">
            <a:normAutofit/>
          </a:bodyPr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zh-CN" b="0" dirty="0" err="1">
                <a:solidFill>
                  <a:srgbClr val="FFFFFF"/>
                </a:solidFill>
                <a:latin typeface="+mn-lt"/>
                <a:ea typeface="+mn-ea"/>
              </a:rPr>
              <a:t>SingleTask</a:t>
            </a:r>
            <a:endParaRPr lang="zh-TW" altLang="en-US" b="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239253" y="2618726"/>
            <a:ext cx="1903412" cy="1903413"/>
            <a:chOff x="3211710" y="3136314"/>
            <a:chExt cx="1903412" cy="1903413"/>
          </a:xfrm>
        </p:grpSpPr>
        <p:sp>
          <p:nvSpPr>
            <p:cNvPr id="20" name="MH_Other_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gray">
            <a:xfrm>
              <a:off x="3211710" y="3136314"/>
              <a:ext cx="1903412" cy="19034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lIns="0" tIns="0" rIns="0" bIns="0" anchor="ctr" anchorCtr="1">
              <a:norm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8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bg1"/>
                  </a:solidFill>
                  <a:latin typeface="Arial" panose="020B0604020202020204" pitchFamily="34" charset="0"/>
                  <a:ea typeface="新細明體" panose="02020500000000000000" pitchFamily="18" charset="-12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endParaRPr lang="zh-TW" altLang="en-US" b="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MH_Title_1"/>
            <p:cNvSpPr/>
            <p:nvPr>
              <p:custDataLst>
                <p:tags r:id="rId10"/>
              </p:custDataLst>
            </p:nvPr>
          </p:nvSpPr>
          <p:spPr>
            <a:xfrm>
              <a:off x="3423641" y="3348245"/>
              <a:ext cx="1479550" cy="14795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TW" altLang="en-US" sz="2800" dirty="0">
                <a:solidFill>
                  <a:srgbClr val="FFFFFF"/>
                </a:solidFill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7275" y="3536037"/>
              <a:ext cx="1192283" cy="1103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586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Standard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37721" y="5433770"/>
            <a:ext cx="7104743" cy="134370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dirty="0"/>
              <a:t>不管有没有已存在的实例，都生成新的实例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zh-CN" dirty="0"/>
              <a:t>相同的活动，</a:t>
            </a:r>
            <a:r>
              <a:rPr lang="zh-CN" altLang="zh-CN" b="1" dirty="0"/>
              <a:t>浪费内存</a:t>
            </a:r>
            <a:endParaRPr lang="zh-CN" altLang="en-US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26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180870" y="1286103"/>
            <a:ext cx="9585899" cy="3637592"/>
            <a:chOff x="1420846" y="1830408"/>
            <a:chExt cx="9585899" cy="3637592"/>
          </a:xfrm>
        </p:grpSpPr>
        <p:grpSp>
          <p:nvGrpSpPr>
            <p:cNvPr id="7" name="组合 6"/>
            <p:cNvGrpSpPr/>
            <p:nvPr/>
          </p:nvGrpSpPr>
          <p:grpSpPr>
            <a:xfrm rot="18316597">
              <a:off x="7313839" y="1372905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8" name="矩形 7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30" name="直接连接符 29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任意多边形 31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27" name="直接连接符 26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组合 23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25" name="直接连接符 24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21" name="矩形 20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直接连接符 19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圆角矩形 15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 rot="18316597">
              <a:off x="2454711" y="1967936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34" name="矩形 33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19C9A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56" name="直接连接符 55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任意多边形 57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49" name="组合 48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53" name="直接连接符 52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直接连接符 53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组合 49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51" name="直接连接符 50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直接连接符 51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" name="组合 40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45" name="组合 44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47" name="矩形 46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48" name="直接连接符 47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6" name="直接连接符 45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圆角矩形 41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cxnSp>
          <p:nvCxnSpPr>
            <p:cNvPr id="59" name="直接箭头连接符 58"/>
            <p:cNvCxnSpPr/>
            <p:nvPr/>
          </p:nvCxnSpPr>
          <p:spPr>
            <a:xfrm>
              <a:off x="6064738" y="2656936"/>
              <a:ext cx="0" cy="542428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9273386" y="4478435"/>
              <a:ext cx="0" cy="620934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>
              <a:off x="11006745" y="3515513"/>
              <a:ext cx="0" cy="59384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/>
            <p:cNvGrpSpPr/>
            <p:nvPr/>
          </p:nvGrpSpPr>
          <p:grpSpPr>
            <a:xfrm rot="18316597">
              <a:off x="7298859" y="796543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63" name="矩形 62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圆角矩形 66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85" name="直接连接符 84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任意多边形 86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69" name="组合 68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78" name="组合 77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直接连接符 82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组合 78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80" name="直接连接符 79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0" name="组合 69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74" name="组合 73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76" name="矩形 75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77" name="直接连接符 76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5" name="直接连接符 74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圆角矩形 70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</p:grpSp>
      <p:cxnSp>
        <p:nvCxnSpPr>
          <p:cNvPr id="88" name="直接箭头连接符 87"/>
          <p:cNvCxnSpPr/>
          <p:nvPr/>
        </p:nvCxnSpPr>
        <p:spPr>
          <a:xfrm flipH="1">
            <a:off x="1077518" y="5394015"/>
            <a:ext cx="1002514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0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42" y="151370"/>
            <a:ext cx="11395559" cy="66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49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SingleTop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28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41" name="组合 40"/>
          <p:cNvGrpSpPr/>
          <p:nvPr/>
        </p:nvGrpSpPr>
        <p:grpSpPr>
          <a:xfrm>
            <a:off x="1076992" y="1347055"/>
            <a:ext cx="10139266" cy="4270370"/>
            <a:chOff x="1076992" y="1347055"/>
            <a:chExt cx="10139266" cy="4270370"/>
          </a:xfrm>
        </p:grpSpPr>
        <p:sp>
          <p:nvSpPr>
            <p:cNvPr id="7" name="流程图: 决策 6"/>
            <p:cNvSpPr/>
            <p:nvPr/>
          </p:nvSpPr>
          <p:spPr>
            <a:xfrm>
              <a:off x="4414394" y="2611714"/>
              <a:ext cx="3472068" cy="1264659"/>
            </a:xfrm>
            <a:prstGeom prst="flowChartDecision">
              <a:avLst/>
            </a:prstGeom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zh-CN" altLang="zh-CN" sz="2400" dirty="0"/>
                <a:t>栈顶是否存在该活动</a:t>
              </a:r>
              <a:endParaRPr lang="en-US" altLang="zh-CN" sz="24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497106" y="2658551"/>
              <a:ext cx="1021738" cy="44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936838" y="2658551"/>
              <a:ext cx="785600" cy="44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No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流程图: 过程 1"/>
            <p:cNvSpPr/>
            <p:nvPr/>
          </p:nvSpPr>
          <p:spPr>
            <a:xfrm>
              <a:off x="5091720" y="1347055"/>
              <a:ext cx="2126466" cy="71896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14930 w 24930"/>
                <a:gd name="connsiteY0" fmla="*/ 7091 h 17091"/>
                <a:gd name="connsiteX1" fmla="*/ 0 w 24930"/>
                <a:gd name="connsiteY1" fmla="*/ 0 h 17091"/>
                <a:gd name="connsiteX2" fmla="*/ 24930 w 24930"/>
                <a:gd name="connsiteY2" fmla="*/ 7091 h 17091"/>
                <a:gd name="connsiteX3" fmla="*/ 24930 w 24930"/>
                <a:gd name="connsiteY3" fmla="*/ 17091 h 17091"/>
                <a:gd name="connsiteX4" fmla="*/ 14930 w 24930"/>
                <a:gd name="connsiteY4" fmla="*/ 17091 h 17091"/>
                <a:gd name="connsiteX5" fmla="*/ 14930 w 24930"/>
                <a:gd name="connsiteY5" fmla="*/ 7091 h 17091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5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5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5000 h 10000"/>
                <a:gd name="connsiteX4" fmla="*/ 10000 w 10000"/>
                <a:gd name="connsiteY4" fmla="*/ 10000 h 10000"/>
                <a:gd name="connsiteX5" fmla="*/ 0 w 10000"/>
                <a:gd name="connsiteY5" fmla="*/ 10000 h 10000"/>
                <a:gd name="connsiteX6" fmla="*/ 0 w 10000"/>
                <a:gd name="connsiteY6" fmla="*/ 0 h 10000"/>
                <a:gd name="connsiteX0" fmla="*/ 0 w 10000"/>
                <a:gd name="connsiteY0" fmla="*/ 0 h 10000"/>
                <a:gd name="connsiteX1" fmla="*/ 5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5000 h 10000"/>
                <a:gd name="connsiteX4" fmla="*/ 10000 w 10000"/>
                <a:gd name="connsiteY4" fmla="*/ 10000 h 10000"/>
                <a:gd name="connsiteX5" fmla="*/ 5000 w 10000"/>
                <a:gd name="connsiteY5" fmla="*/ 10000 h 10000"/>
                <a:gd name="connsiteX6" fmla="*/ 0 w 10000"/>
                <a:gd name="connsiteY6" fmla="*/ 10000 h 10000"/>
                <a:gd name="connsiteX7" fmla="*/ 0 w 10000"/>
                <a:gd name="connsiteY7" fmla="*/ 0 h 10000"/>
                <a:gd name="connsiteX0" fmla="*/ 0 w 10000"/>
                <a:gd name="connsiteY0" fmla="*/ 0 h 10000"/>
                <a:gd name="connsiteX1" fmla="*/ 5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5000 h 10000"/>
                <a:gd name="connsiteX4" fmla="*/ 10000 w 10000"/>
                <a:gd name="connsiteY4" fmla="*/ 10000 h 10000"/>
                <a:gd name="connsiteX5" fmla="*/ 5000 w 10000"/>
                <a:gd name="connsiteY5" fmla="*/ 10000 h 10000"/>
                <a:gd name="connsiteX6" fmla="*/ 0 w 10000"/>
                <a:gd name="connsiteY6" fmla="*/ 10000 h 10000"/>
                <a:gd name="connsiteX7" fmla="*/ 0 w 10000"/>
                <a:gd name="connsiteY7" fmla="*/ 5000 h 10000"/>
                <a:gd name="connsiteX8" fmla="*/ 0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5000" y="0"/>
                  </a:lnTo>
                  <a:lnTo>
                    <a:pt x="10000" y="0"/>
                  </a:lnTo>
                  <a:lnTo>
                    <a:pt x="10000" y="5000"/>
                  </a:lnTo>
                  <a:lnTo>
                    <a:pt x="10000" y="10000"/>
                  </a:lnTo>
                  <a:lnTo>
                    <a:pt x="5000" y="10000"/>
                  </a:lnTo>
                  <a:lnTo>
                    <a:pt x="0" y="10000"/>
                  </a:lnTo>
                  <a:lnTo>
                    <a:pt x="0" y="50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zh-CN" altLang="en-US" sz="2400" dirty="0"/>
                <a:t>启动</a:t>
              </a:r>
              <a:r>
                <a:rPr lang="en-US" altLang="zh-CN" sz="2400" dirty="0"/>
                <a:t>Activity A</a:t>
              </a:r>
            </a:p>
          </p:txBody>
        </p:sp>
        <p:cxnSp>
          <p:nvCxnSpPr>
            <p:cNvPr id="11" name="直接箭头连接符 10"/>
            <p:cNvCxnSpPr>
              <a:stCxn id="10" idx="5"/>
              <a:endCxn id="7" idx="0"/>
            </p:cNvCxnSpPr>
            <p:nvPr/>
          </p:nvCxnSpPr>
          <p:spPr>
            <a:xfrm flipH="1">
              <a:off x="6150428" y="2066019"/>
              <a:ext cx="4525" cy="545695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7" idx="1"/>
              <a:endCxn id="18" idx="0"/>
            </p:cNvCxnSpPr>
            <p:nvPr/>
          </p:nvCxnSpPr>
          <p:spPr>
            <a:xfrm rot="10800000" flipV="1">
              <a:off x="3063884" y="3244044"/>
              <a:ext cx="1350511" cy="133295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/>
            <p:cNvGrpSpPr/>
            <p:nvPr/>
          </p:nvGrpSpPr>
          <p:grpSpPr>
            <a:xfrm>
              <a:off x="1076992" y="4576994"/>
              <a:ext cx="3973781" cy="1040431"/>
              <a:chOff x="606578" y="4573357"/>
              <a:chExt cx="2001328" cy="759125"/>
            </a:xfrm>
          </p:grpSpPr>
          <p:sp>
            <p:nvSpPr>
              <p:cNvPr id="12" name="流程图: 过程 1"/>
              <p:cNvSpPr/>
              <p:nvPr/>
            </p:nvSpPr>
            <p:spPr>
              <a:xfrm>
                <a:off x="606578" y="4573357"/>
                <a:ext cx="2001328" cy="7591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14930 w 24930"/>
                  <a:gd name="connsiteY0" fmla="*/ 7091 h 17091"/>
                  <a:gd name="connsiteX1" fmla="*/ 0 w 24930"/>
                  <a:gd name="connsiteY1" fmla="*/ 0 h 17091"/>
                  <a:gd name="connsiteX2" fmla="*/ 24930 w 24930"/>
                  <a:gd name="connsiteY2" fmla="*/ 7091 h 17091"/>
                  <a:gd name="connsiteX3" fmla="*/ 24930 w 24930"/>
                  <a:gd name="connsiteY3" fmla="*/ 17091 h 17091"/>
                  <a:gd name="connsiteX4" fmla="*/ 14930 w 24930"/>
                  <a:gd name="connsiteY4" fmla="*/ 17091 h 17091"/>
                  <a:gd name="connsiteX5" fmla="*/ 14930 w 24930"/>
                  <a:gd name="connsiteY5" fmla="*/ 7091 h 17091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5000 h 10000"/>
                  <a:gd name="connsiteX4" fmla="*/ 10000 w 10000"/>
                  <a:gd name="connsiteY4" fmla="*/ 10000 h 10000"/>
                  <a:gd name="connsiteX5" fmla="*/ 0 w 10000"/>
                  <a:gd name="connsiteY5" fmla="*/ 10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5000 h 10000"/>
                  <a:gd name="connsiteX4" fmla="*/ 10000 w 10000"/>
                  <a:gd name="connsiteY4" fmla="*/ 10000 h 10000"/>
                  <a:gd name="connsiteX5" fmla="*/ 5000 w 10000"/>
                  <a:gd name="connsiteY5" fmla="*/ 10000 h 10000"/>
                  <a:gd name="connsiteX6" fmla="*/ 0 w 10000"/>
                  <a:gd name="connsiteY6" fmla="*/ 10000 h 10000"/>
                  <a:gd name="connsiteX7" fmla="*/ 0 w 10000"/>
                  <a:gd name="connsiteY7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5000 h 10000"/>
                  <a:gd name="connsiteX4" fmla="*/ 10000 w 10000"/>
                  <a:gd name="connsiteY4" fmla="*/ 10000 h 10000"/>
                  <a:gd name="connsiteX5" fmla="*/ 5000 w 10000"/>
                  <a:gd name="connsiteY5" fmla="*/ 10000 h 10000"/>
                  <a:gd name="connsiteX6" fmla="*/ 0 w 10000"/>
                  <a:gd name="connsiteY6" fmla="*/ 10000 h 10000"/>
                  <a:gd name="connsiteX7" fmla="*/ 0 w 10000"/>
                  <a:gd name="connsiteY7" fmla="*/ 5000 h 10000"/>
                  <a:gd name="connsiteX8" fmla="*/ 0 w 10000"/>
                  <a:gd name="connsiteY8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5000" y="0"/>
                    </a:lnTo>
                    <a:lnTo>
                      <a:pt x="10000" y="0"/>
                    </a:lnTo>
                    <a:lnTo>
                      <a:pt x="10000" y="5000"/>
                    </a:lnTo>
                    <a:lnTo>
                      <a:pt x="10000" y="10000"/>
                    </a:lnTo>
                    <a:lnTo>
                      <a:pt x="5000" y="10000"/>
                    </a:lnTo>
                    <a:lnTo>
                      <a:pt x="0" y="10000"/>
                    </a:lnTo>
                    <a:lnTo>
                      <a:pt x="0" y="5000"/>
                    </a:lnTo>
                    <a:lnTo>
                      <a:pt x="0" y="0"/>
                    </a:lnTo>
                    <a:close/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06578" y="4573357"/>
                <a:ext cx="2001328" cy="74316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zh-CN" sz="2400" dirty="0"/>
                  <a:t>系统重新创建</a:t>
                </a:r>
                <a:r>
                  <a:rPr lang="en-US" altLang="zh-CN" sz="2400" dirty="0"/>
                  <a:t>Activity A</a:t>
                </a:r>
                <a:r>
                  <a:rPr lang="zh-CN" altLang="zh-CN" sz="2400" dirty="0"/>
                  <a:t>的实例，将它加载到</a:t>
                </a:r>
                <a:r>
                  <a:rPr lang="en-US" altLang="zh-CN" sz="2400" dirty="0"/>
                  <a:t>Task</a:t>
                </a:r>
                <a:r>
                  <a:rPr lang="zh-CN" altLang="zh-CN" sz="2400" dirty="0"/>
                  <a:t>栈顶上</a:t>
                </a:r>
                <a:endPara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4" name="肘形连接符 23"/>
            <p:cNvCxnSpPr>
              <a:stCxn id="7" idx="3"/>
              <a:endCxn id="25" idx="0"/>
            </p:cNvCxnSpPr>
            <p:nvPr/>
          </p:nvCxnSpPr>
          <p:spPr>
            <a:xfrm>
              <a:off x="7886462" y="3244044"/>
              <a:ext cx="1811789" cy="133295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/>
            <p:cNvGrpSpPr/>
            <p:nvPr/>
          </p:nvGrpSpPr>
          <p:grpSpPr>
            <a:xfrm>
              <a:off x="8180243" y="4576994"/>
              <a:ext cx="3036015" cy="1040431"/>
              <a:chOff x="5078671" y="4546877"/>
              <a:chExt cx="2001328" cy="759125"/>
            </a:xfrm>
          </p:grpSpPr>
          <p:sp>
            <p:nvSpPr>
              <p:cNvPr id="23" name="流程图: 过程 1"/>
              <p:cNvSpPr/>
              <p:nvPr/>
            </p:nvSpPr>
            <p:spPr>
              <a:xfrm>
                <a:off x="5078671" y="4546877"/>
                <a:ext cx="2001328" cy="7591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14930 w 24930"/>
                  <a:gd name="connsiteY0" fmla="*/ 7091 h 17091"/>
                  <a:gd name="connsiteX1" fmla="*/ 0 w 24930"/>
                  <a:gd name="connsiteY1" fmla="*/ 0 h 17091"/>
                  <a:gd name="connsiteX2" fmla="*/ 24930 w 24930"/>
                  <a:gd name="connsiteY2" fmla="*/ 7091 h 17091"/>
                  <a:gd name="connsiteX3" fmla="*/ 24930 w 24930"/>
                  <a:gd name="connsiteY3" fmla="*/ 17091 h 17091"/>
                  <a:gd name="connsiteX4" fmla="*/ 14930 w 24930"/>
                  <a:gd name="connsiteY4" fmla="*/ 17091 h 17091"/>
                  <a:gd name="connsiteX5" fmla="*/ 14930 w 24930"/>
                  <a:gd name="connsiteY5" fmla="*/ 7091 h 17091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5000 h 10000"/>
                  <a:gd name="connsiteX4" fmla="*/ 10000 w 10000"/>
                  <a:gd name="connsiteY4" fmla="*/ 10000 h 10000"/>
                  <a:gd name="connsiteX5" fmla="*/ 0 w 10000"/>
                  <a:gd name="connsiteY5" fmla="*/ 10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5000 h 10000"/>
                  <a:gd name="connsiteX4" fmla="*/ 10000 w 10000"/>
                  <a:gd name="connsiteY4" fmla="*/ 10000 h 10000"/>
                  <a:gd name="connsiteX5" fmla="*/ 5000 w 10000"/>
                  <a:gd name="connsiteY5" fmla="*/ 10000 h 10000"/>
                  <a:gd name="connsiteX6" fmla="*/ 0 w 10000"/>
                  <a:gd name="connsiteY6" fmla="*/ 10000 h 10000"/>
                  <a:gd name="connsiteX7" fmla="*/ 0 w 10000"/>
                  <a:gd name="connsiteY7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5000 h 10000"/>
                  <a:gd name="connsiteX4" fmla="*/ 10000 w 10000"/>
                  <a:gd name="connsiteY4" fmla="*/ 10000 h 10000"/>
                  <a:gd name="connsiteX5" fmla="*/ 5000 w 10000"/>
                  <a:gd name="connsiteY5" fmla="*/ 10000 h 10000"/>
                  <a:gd name="connsiteX6" fmla="*/ 0 w 10000"/>
                  <a:gd name="connsiteY6" fmla="*/ 10000 h 10000"/>
                  <a:gd name="connsiteX7" fmla="*/ 0 w 10000"/>
                  <a:gd name="connsiteY7" fmla="*/ 5000 h 10000"/>
                  <a:gd name="connsiteX8" fmla="*/ 0 w 10000"/>
                  <a:gd name="connsiteY8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5000" y="0"/>
                    </a:lnTo>
                    <a:lnTo>
                      <a:pt x="10000" y="0"/>
                    </a:lnTo>
                    <a:lnTo>
                      <a:pt x="10000" y="5000"/>
                    </a:lnTo>
                    <a:lnTo>
                      <a:pt x="10000" y="10000"/>
                    </a:lnTo>
                    <a:lnTo>
                      <a:pt x="5000" y="10000"/>
                    </a:lnTo>
                    <a:lnTo>
                      <a:pt x="0" y="10000"/>
                    </a:lnTo>
                    <a:lnTo>
                      <a:pt x="0" y="5000"/>
                    </a:lnTo>
                    <a:lnTo>
                      <a:pt x="0" y="0"/>
                    </a:lnTo>
                    <a:close/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5078671" y="4546877"/>
                <a:ext cx="2001328" cy="74316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zh-CN" sz="2400" dirty="0"/>
                  <a:t>不再创建实例，继续使用原来的实例活动</a:t>
                </a:r>
                <a:endParaRPr lang="zh-CN" altLang="en-US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197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6" y="0"/>
            <a:ext cx="12219133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7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05" y="1055716"/>
            <a:ext cx="2945625" cy="5411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5223772" y="467619"/>
            <a:ext cx="5982246" cy="5909683"/>
            <a:chOff x="1995613" y="-196960"/>
            <a:chExt cx="6316275" cy="6381126"/>
          </a:xfrm>
        </p:grpSpPr>
        <p:grpSp>
          <p:nvGrpSpPr>
            <p:cNvPr id="6" name="组合 5"/>
            <p:cNvGrpSpPr/>
            <p:nvPr/>
          </p:nvGrpSpPr>
          <p:grpSpPr>
            <a:xfrm rot="18475638">
              <a:off x="3410126" y="1282403"/>
              <a:ext cx="3518942" cy="6284583"/>
              <a:chOff x="1426533" y="297653"/>
              <a:chExt cx="3518942" cy="6284583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7" name="矩形 6"/>
              <p:cNvSpPr/>
              <p:nvPr/>
            </p:nvSpPr>
            <p:spPr>
              <a:xfrm>
                <a:off x="1426533" y="297653"/>
                <a:ext cx="3518942" cy="834982"/>
              </a:xfrm>
              <a:prstGeom prst="rect">
                <a:avLst/>
              </a:prstGeom>
              <a:solidFill>
                <a:srgbClr val="303F9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426533" y="604601"/>
                <a:ext cx="3518942" cy="528034"/>
              </a:xfrm>
              <a:prstGeom prst="rect">
                <a:avLst/>
              </a:prstGeom>
              <a:solidFill>
                <a:srgbClr val="3F51B5"/>
              </a:solidFill>
              <a:ln w="28575"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Tutorial                            </a:t>
                </a:r>
                <a:r>
                  <a:rPr lang="en-US" altLang="zh-CN" sz="2800" dirty="0"/>
                  <a:t>+</a:t>
                </a:r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4535776" y="703535"/>
                <a:ext cx="358183" cy="36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426533" y="1132635"/>
                <a:ext cx="3518942" cy="5449601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C0C0C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2189409" y="3793039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6D7D7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600" dirty="0">
                    <a:solidFill>
                      <a:srgbClr val="333333"/>
                    </a:solidFill>
                  </a:rPr>
                  <a:t>真</a:t>
                </a: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3289037" y="3793038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600" dirty="0">
                    <a:solidFill>
                      <a:srgbClr val="333333"/>
                    </a:solidFill>
                  </a:rPr>
                  <a:t>假</a:t>
                </a: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2621457" y="4385467"/>
                <a:ext cx="1085536" cy="418351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600" dirty="0">
                    <a:solidFill>
                      <a:srgbClr val="333333"/>
                    </a:solidFill>
                  </a:rPr>
                  <a:t>查看答案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2621457" y="5009882"/>
                <a:ext cx="1085536" cy="418351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600" dirty="0">
                    <a:solidFill>
                      <a:srgbClr val="333333"/>
                    </a:solidFill>
                  </a:rPr>
                  <a:t>下一题 </a:t>
                </a:r>
                <a:r>
                  <a:rPr lang="en-US" altLang="zh-CN" sz="1600" dirty="0">
                    <a:solidFill>
                      <a:srgbClr val="333333"/>
                    </a:solidFill>
                    <a:latin typeface="Brush Script MT" panose="03060802040406070304" pitchFamily="66" charset="0"/>
                  </a:rPr>
                  <a:t>&gt;</a:t>
                </a:r>
                <a:endParaRPr lang="zh-CN" altLang="en-US" sz="1600" dirty="0">
                  <a:solidFill>
                    <a:srgbClr val="333333"/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15" name="Rectangle 1"/>
              <p:cNvSpPr>
                <a:spLocks noChangeArrowheads="1"/>
              </p:cNvSpPr>
              <p:nvPr/>
            </p:nvSpPr>
            <p:spPr bwMode="auto">
              <a:xfrm>
                <a:off x="1751526" y="2571579"/>
                <a:ext cx="3000778" cy="830997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+mn-ea"/>
                  </a:rPr>
                  <a:t>Activity生命周期设计了若干个阶段，每个阶段Android系统都会向Activity发出相应的事件消息，触发Activity中对应的回调方法。</a:t>
                </a:r>
                <a:endPara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+mn-ea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18522088">
              <a:off x="3378434" y="765418"/>
              <a:ext cx="3518942" cy="6284583"/>
              <a:chOff x="5270468" y="297653"/>
              <a:chExt cx="3518942" cy="6284583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17" name="矩形 16"/>
              <p:cNvSpPr/>
              <p:nvPr/>
            </p:nvSpPr>
            <p:spPr>
              <a:xfrm>
                <a:off x="5270468" y="297653"/>
                <a:ext cx="3518942" cy="834982"/>
              </a:xfrm>
              <a:prstGeom prst="rect">
                <a:avLst/>
              </a:prstGeom>
              <a:solidFill>
                <a:srgbClr val="303F9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270468" y="604601"/>
                <a:ext cx="3518942" cy="528034"/>
              </a:xfrm>
              <a:prstGeom prst="rect">
                <a:avLst/>
              </a:prstGeom>
              <a:solidFill>
                <a:srgbClr val="3F51B5"/>
              </a:solidFill>
              <a:ln w="28575"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Tutorial                            </a:t>
                </a:r>
                <a:r>
                  <a:rPr lang="en-US" altLang="zh-CN" sz="2800" dirty="0"/>
                  <a:t>+</a:t>
                </a:r>
                <a:endParaRPr lang="zh-CN" altLang="en-US" dirty="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270468" y="1132635"/>
                <a:ext cx="3518942" cy="5449601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C0C0C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0" name="矩形 19"/>
            <p:cNvSpPr/>
            <p:nvPr/>
          </p:nvSpPr>
          <p:spPr>
            <a:xfrm rot="18543036">
              <a:off x="3161193" y="338342"/>
              <a:ext cx="3518942" cy="544960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C0C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2100000" lon="2700000" rev="300000"/>
              </a:camera>
              <a:lightRig rig="threePt" dir="t"/>
            </a:scene3d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2328155" y="-196960"/>
              <a:ext cx="4422110" cy="3948092"/>
              <a:chOff x="2792034" y="-493663"/>
              <a:chExt cx="4422110" cy="3948092"/>
            </a:xfrm>
          </p:grpSpPr>
          <p:sp>
            <p:nvSpPr>
              <p:cNvPr id="23" name="矩形 22"/>
              <p:cNvSpPr/>
              <p:nvPr/>
            </p:nvSpPr>
            <p:spPr>
              <a:xfrm rot="18416303">
                <a:off x="3243617" y="-516097"/>
                <a:ext cx="3518943" cy="442211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  <a:scene3d>
                <a:camera prst="orthographicFront">
                  <a:rot lat="2100000" lon="2700000" rev="300000"/>
                </a:camera>
                <a:lightRig rig="threePt" dir="t"/>
              </a:scene3d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3617353" y="-493663"/>
                <a:ext cx="2450482" cy="3486855"/>
                <a:chOff x="3617353" y="-493663"/>
                <a:chExt cx="2450482" cy="3486855"/>
              </a:xfrm>
            </p:grpSpPr>
            <p:sp>
              <p:nvSpPr>
                <p:cNvPr id="25" name="圆角矩形 24"/>
                <p:cNvSpPr/>
                <p:nvPr/>
              </p:nvSpPr>
              <p:spPr>
                <a:xfrm rot="18416303">
                  <a:off x="3881373" y="1579523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6D7D7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  <a:scene3d>
                  <a:camera prst="orthographicFront">
                    <a:rot lat="2100000" lon="2700000" rev="300000"/>
                  </a:camera>
                  <a:lightRig rig="threePt" dir="t"/>
                </a:scene3d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rgbClr val="333333"/>
                      </a:solidFill>
                    </a:rPr>
                    <a:t>真</a:t>
                  </a:r>
                </a:p>
              </p:txBody>
            </p:sp>
            <p:sp>
              <p:nvSpPr>
                <p:cNvPr id="26" name="圆角矩形 25"/>
                <p:cNvSpPr/>
                <p:nvPr/>
              </p:nvSpPr>
              <p:spPr>
                <a:xfrm rot="18416303">
                  <a:off x="4696945" y="1108574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  <a:scene3d>
                  <a:camera prst="orthographicFront">
                    <a:rot lat="2100000" lon="2700000" rev="300000"/>
                  </a:camera>
                  <a:lightRig rig="threePt" dir="t"/>
                </a:scene3d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rgbClr val="333333"/>
                      </a:solidFill>
                    </a:rPr>
                    <a:t>假</a:t>
                  </a:r>
                </a:p>
              </p:txBody>
            </p:sp>
            <p:sp>
              <p:nvSpPr>
                <p:cNvPr id="27" name="圆角矩形 26"/>
                <p:cNvSpPr/>
                <p:nvPr/>
              </p:nvSpPr>
              <p:spPr>
                <a:xfrm rot="18416303">
                  <a:off x="4713416" y="1772944"/>
                  <a:ext cx="1215876" cy="463409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  <a:scene3d>
                  <a:camera prst="orthographicFront">
                    <a:rot lat="2100000" lon="2700000" rev="300000"/>
                  </a:camera>
                  <a:lightRig rig="threePt" dir="t"/>
                </a:scene3d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rgbClr val="333333"/>
                      </a:solidFill>
                    </a:rPr>
                    <a:t>查看答案</a:t>
                  </a:r>
                </a:p>
              </p:txBody>
            </p:sp>
            <p:sp>
              <p:nvSpPr>
                <p:cNvPr id="28" name="圆角矩形 27"/>
                <p:cNvSpPr/>
                <p:nvPr/>
              </p:nvSpPr>
              <p:spPr>
                <a:xfrm rot="18416303">
                  <a:off x="5208696" y="2134053"/>
                  <a:ext cx="1247878" cy="470400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  <a:scene3d>
                  <a:camera prst="orthographicFront">
                    <a:rot lat="2100000" lon="2700000" rev="300000"/>
                  </a:camera>
                  <a:lightRig rig="threePt" dir="t"/>
                </a:scene3d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600" dirty="0">
                      <a:solidFill>
                        <a:srgbClr val="333333"/>
                      </a:solidFill>
                    </a:rPr>
                    <a:t>下一题 </a:t>
                  </a:r>
                  <a:r>
                    <a:rPr lang="en-US" altLang="zh-CN" sz="1600" dirty="0">
                      <a:solidFill>
                        <a:srgbClr val="333333"/>
                      </a:solidFill>
                      <a:latin typeface="Brush Script MT" panose="03060802040406070304" pitchFamily="66" charset="0"/>
                    </a:rPr>
                    <a:t>&gt;</a:t>
                  </a:r>
                  <a:endParaRPr lang="zh-CN" altLang="en-US" sz="1600" dirty="0">
                    <a:solidFill>
                      <a:srgbClr val="333333"/>
                    </a:solidFill>
                    <a:latin typeface="Brush Script MT" panose="03060802040406070304" pitchFamily="66" charset="0"/>
                  </a:endParaRPr>
                </a:p>
              </p:txBody>
            </p:sp>
            <p:sp>
              <p:nvSpPr>
                <p:cNvPr id="29" name="Rectangle 1"/>
                <p:cNvSpPr>
                  <a:spLocks noChangeArrowheads="1"/>
                </p:cNvSpPr>
                <p:nvPr/>
              </p:nvSpPr>
              <p:spPr bwMode="auto">
                <a:xfrm rot="18416303">
                  <a:off x="2532463" y="591227"/>
                  <a:ext cx="3000778" cy="830997"/>
                </a:xfrm>
                <a:prstGeom prst="rect">
                  <a:avLst/>
                </a:prstGeom>
                <a:scene3d>
                  <a:camera prst="orthographicFront">
                    <a:rot lat="2100000" lon="2700000" rev="300000"/>
                  </a:camera>
                  <a:lightRig rig="threePt" dir="t"/>
                </a:scene3d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200" b="0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latin typeface="+mn-ea"/>
                    </a:rPr>
                    <a:t>Activity生命周期设计了若干个阶段，每个阶段Android系统都会向Activity发出相应的事件消息，触发Activity中对应的回调方法。</a:t>
                  </a:r>
                  <a:endParaRPr kumimoji="0" lang="zh-CN" altLang="zh-CN" sz="1400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5337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30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18316597">
            <a:off x="1546307" y="2386467"/>
            <a:ext cx="2466199" cy="4533930"/>
            <a:chOff x="873431" y="259096"/>
            <a:chExt cx="3221501" cy="5922499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6" name="矩形 5"/>
            <p:cNvSpPr/>
            <p:nvPr/>
          </p:nvSpPr>
          <p:spPr>
            <a:xfrm>
              <a:off x="873431" y="259096"/>
              <a:ext cx="3217399" cy="591693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73431" y="5654092"/>
              <a:ext cx="3217399" cy="527503"/>
            </a:xfrm>
            <a:prstGeom prst="rect">
              <a:avLst/>
            </a:prstGeom>
            <a:solidFill>
              <a:srgbClr val="303F9F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77533" y="264656"/>
              <a:ext cx="3217399" cy="642137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77532" y="408906"/>
              <a:ext cx="3217399" cy="497887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929532" y="1184851"/>
              <a:ext cx="1509498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rgbClr val="333333"/>
                  </a:solidFill>
                </a:rPr>
                <a:t>standard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23161" y="5821783"/>
              <a:ext cx="388672" cy="185447"/>
              <a:chOff x="8512943" y="2108001"/>
              <a:chExt cx="2073639" cy="918285"/>
            </a:xfrm>
            <a:solidFill>
              <a:srgbClr val="C0C0C0"/>
            </a:solidFill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9639355" y="2954195"/>
                <a:ext cx="511059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8512943" y="2192756"/>
                <a:ext cx="1637471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任意多边形 29"/>
              <p:cNvSpPr/>
              <p:nvPr/>
            </p:nvSpPr>
            <p:spPr>
              <a:xfrm rot="10800000">
                <a:off x="10130388" y="2108001"/>
                <a:ext cx="456194" cy="918285"/>
              </a:xfrm>
              <a:custGeom>
                <a:avLst/>
                <a:gdLst>
                  <a:gd name="connsiteX0" fmla="*/ 456194 w 456194"/>
                  <a:gd name="connsiteY0" fmla="*/ 0 h 918285"/>
                  <a:gd name="connsiteX1" fmla="*/ 456194 w 456194"/>
                  <a:gd name="connsiteY1" fmla="*/ 167807 h 918285"/>
                  <a:gd name="connsiteX2" fmla="*/ 401475 w 456194"/>
                  <a:gd name="connsiteY2" fmla="*/ 173307 h 918285"/>
                  <a:gd name="connsiteX3" fmla="*/ 167808 w 456194"/>
                  <a:gd name="connsiteY3" fmla="*/ 459142 h 918285"/>
                  <a:gd name="connsiteX4" fmla="*/ 401475 w 456194"/>
                  <a:gd name="connsiteY4" fmla="*/ 744978 h 918285"/>
                  <a:gd name="connsiteX5" fmla="*/ 456194 w 456194"/>
                  <a:gd name="connsiteY5" fmla="*/ 750477 h 918285"/>
                  <a:gd name="connsiteX6" fmla="*/ 456194 w 456194"/>
                  <a:gd name="connsiteY6" fmla="*/ 918285 h 918285"/>
                  <a:gd name="connsiteX7" fmla="*/ 367656 w 456194"/>
                  <a:gd name="connsiteY7" fmla="*/ 909376 h 918285"/>
                  <a:gd name="connsiteX8" fmla="*/ 0 w 456194"/>
                  <a:gd name="connsiteY8" fmla="*/ 459142 h 918285"/>
                  <a:gd name="connsiteX9" fmla="*/ 367656 w 456194"/>
                  <a:gd name="connsiteY9" fmla="*/ 8908 h 918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6194" h="918285">
                    <a:moveTo>
                      <a:pt x="456194" y="0"/>
                    </a:moveTo>
                    <a:lnTo>
                      <a:pt x="456194" y="167807"/>
                    </a:lnTo>
                    <a:lnTo>
                      <a:pt x="401475" y="173307"/>
                    </a:lnTo>
                    <a:cubicBezTo>
                      <a:pt x="268122" y="200513"/>
                      <a:pt x="167808" y="318148"/>
                      <a:pt x="167808" y="459142"/>
                    </a:cubicBezTo>
                    <a:cubicBezTo>
                      <a:pt x="167808" y="600136"/>
                      <a:pt x="268122" y="717772"/>
                      <a:pt x="401475" y="744978"/>
                    </a:cubicBezTo>
                    <a:lnTo>
                      <a:pt x="456194" y="750477"/>
                    </a:lnTo>
                    <a:lnTo>
                      <a:pt x="456194" y="918285"/>
                    </a:lnTo>
                    <a:lnTo>
                      <a:pt x="367656" y="909376"/>
                    </a:lnTo>
                    <a:cubicBezTo>
                      <a:pt x="157835" y="866523"/>
                      <a:pt x="0" y="681229"/>
                      <a:pt x="0" y="459142"/>
                    </a:cubicBezTo>
                    <a:cubicBezTo>
                      <a:pt x="0" y="237055"/>
                      <a:pt x="157835" y="51761"/>
                      <a:pt x="367656" y="890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solidFill>
                  <a:srgbClr val="C0C0C0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256322" y="5781838"/>
              <a:ext cx="394107" cy="265338"/>
              <a:chOff x="1966822" y="5515129"/>
              <a:chExt cx="422695" cy="345312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1966822" y="5668472"/>
                <a:ext cx="422695" cy="191969"/>
                <a:chOff x="1909313" y="5549135"/>
                <a:chExt cx="422695" cy="250501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1909313" y="5788659"/>
                  <a:ext cx="422695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1923692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2320508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组合 21"/>
              <p:cNvGrpSpPr/>
              <p:nvPr/>
            </p:nvGrpSpPr>
            <p:grpSpPr>
              <a:xfrm>
                <a:off x="2007324" y="5515129"/>
                <a:ext cx="344619" cy="183034"/>
                <a:chOff x="2038665" y="5533404"/>
                <a:chExt cx="284237" cy="150964"/>
              </a:xfrm>
            </p:grpSpPr>
            <p:cxnSp>
              <p:nvCxnSpPr>
                <p:cNvPr id="23" name="直接连接符 22"/>
                <p:cNvCxnSpPr/>
                <p:nvPr/>
              </p:nvCxnSpPr>
              <p:spPr>
                <a:xfrm flipH="1">
                  <a:off x="2038665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>
                  <a:off x="2171938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组合 12"/>
            <p:cNvGrpSpPr/>
            <p:nvPr/>
          </p:nvGrpSpPr>
          <p:grpSpPr>
            <a:xfrm>
              <a:off x="3394919" y="5784147"/>
              <a:ext cx="397197" cy="260720"/>
              <a:chOff x="2728090" y="5529695"/>
              <a:chExt cx="472309" cy="287740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728090" y="5535445"/>
                <a:ext cx="472309" cy="281990"/>
                <a:chOff x="2728090" y="5535445"/>
                <a:chExt cx="472309" cy="281990"/>
              </a:xfrm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2728090" y="5592351"/>
                  <a:ext cx="396815" cy="225084"/>
                </a:xfrm>
                <a:prstGeom prst="rect">
                  <a:avLst/>
                </a:prstGeom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cxnSp>
              <p:nvCxnSpPr>
                <p:cNvPr id="20" name="直接连接符 19"/>
                <p:cNvCxnSpPr/>
                <p:nvPr/>
              </p:nvCxnSpPr>
              <p:spPr>
                <a:xfrm>
                  <a:off x="2836928" y="5535445"/>
                  <a:ext cx="363471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直接连接符 17"/>
              <p:cNvCxnSpPr/>
              <p:nvPr/>
            </p:nvCxnSpPr>
            <p:spPr>
              <a:xfrm>
                <a:off x="3186025" y="5529695"/>
                <a:ext cx="0" cy="186980"/>
              </a:xfrm>
              <a:prstGeom prst="line">
                <a:avLst/>
              </a:prstGeom>
              <a:ln w="285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圆角矩形 13"/>
            <p:cNvSpPr/>
            <p:nvPr/>
          </p:nvSpPr>
          <p:spPr>
            <a:xfrm>
              <a:off x="929532" y="1675889"/>
              <a:ext cx="1715186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singleTop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929533" y="2166927"/>
              <a:ext cx="1975714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singleTask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929532" y="2657966"/>
              <a:ext cx="2108899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singleInstance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8305568">
            <a:off x="1548872" y="1802740"/>
            <a:ext cx="2466199" cy="4533930"/>
            <a:chOff x="1426533" y="297653"/>
            <a:chExt cx="3518942" cy="6284583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32" name="矩形 31"/>
            <p:cNvSpPr/>
            <p:nvPr/>
          </p:nvSpPr>
          <p:spPr>
            <a:xfrm>
              <a:off x="1426533" y="297653"/>
              <a:ext cx="3518942" cy="834982"/>
            </a:xfrm>
            <a:prstGeom prst="rect">
              <a:avLst/>
            </a:prstGeom>
            <a:solidFill>
              <a:srgbClr val="303F9F"/>
            </a:solidFill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426533" y="604601"/>
              <a:ext cx="3518942" cy="528034"/>
            </a:xfrm>
            <a:prstGeom prst="rect">
              <a:avLst/>
            </a:prstGeom>
            <a:solidFill>
              <a:srgbClr val="3F51B5"/>
            </a:solidFill>
            <a:ln w="28575"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Tutorial                            </a:t>
              </a:r>
              <a:r>
                <a:rPr lang="en-US" altLang="zh-CN" sz="2800" dirty="0"/>
                <a:t>+</a:t>
              </a:r>
              <a:endParaRPr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535776" y="703535"/>
              <a:ext cx="358183" cy="36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426533" y="1132635"/>
              <a:ext cx="3518942" cy="5449601"/>
              <a:chOff x="1426533" y="1132635"/>
              <a:chExt cx="3518942" cy="5449601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1426533" y="1132635"/>
                <a:ext cx="3518942" cy="5449601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圆角矩形 55"/>
              <p:cNvSpPr/>
              <p:nvPr/>
            </p:nvSpPr>
            <p:spPr>
              <a:xfrm>
                <a:off x="2189409" y="3302714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6D7D7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真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3289037" y="3302713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假</a:t>
                </a:r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2458815" y="4053603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查看答案</a:t>
                </a:r>
              </a:p>
            </p:txBody>
          </p:sp>
          <p:sp>
            <p:nvSpPr>
              <p:cNvPr id="59" name="圆角矩形 58"/>
              <p:cNvSpPr/>
              <p:nvPr/>
            </p:nvSpPr>
            <p:spPr>
              <a:xfrm>
                <a:off x="2458815" y="4717775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下一题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Brush Script MT" panose="03060802040406070304" pitchFamily="66" charset="0"/>
                  </a:rPr>
                  <a:t>&gt;</a:t>
                </a:r>
                <a:endParaRPr lang="zh-CN" altLang="en-US" sz="1400" dirty="0">
                  <a:solidFill>
                    <a:srgbClr val="333333"/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60" name="Rectangle 1"/>
              <p:cNvSpPr>
                <a:spLocks noChangeArrowheads="1"/>
              </p:cNvSpPr>
              <p:nvPr/>
            </p:nvSpPr>
            <p:spPr bwMode="auto">
              <a:xfrm>
                <a:off x="1660477" y="1474328"/>
                <a:ext cx="3155912" cy="1407834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rPr>
                  <a:t>Activity生命周期设计了若干个阶段，每个阶段Android系统都会向Activity发出相应的事件消息，触发Activity中对应的回调方法。</a:t>
                </a:r>
                <a:endParaRPr kumimoji="0" lang="zh-CN" altLang="zh-CN" sz="14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+mn-ea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426533" y="6132199"/>
              <a:ext cx="3518942" cy="450037"/>
              <a:chOff x="6233835" y="5428233"/>
              <a:chExt cx="2744913" cy="450037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6233835" y="5428233"/>
                <a:ext cx="2744913" cy="4500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446891" y="5571298"/>
                <a:ext cx="331594" cy="158214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52" name="直接连接符 51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任意多边形 53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7413644" y="5537219"/>
                <a:ext cx="336231" cy="226372"/>
                <a:chOff x="1966822" y="5515129"/>
                <a:chExt cx="422695" cy="345312"/>
              </a:xfrm>
            </p:grpSpPr>
            <p:grpSp>
              <p:nvGrpSpPr>
                <p:cNvPr id="45" name="组合 44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49" name="直接连接符 48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直接连接符 49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直接连接符 50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组合 45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47" name="直接连接符 46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接连接符 47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" name="组合 39"/>
              <p:cNvGrpSpPr/>
              <p:nvPr/>
            </p:nvGrpSpPr>
            <p:grpSpPr>
              <a:xfrm>
                <a:off x="8385034" y="5539189"/>
                <a:ext cx="338867" cy="222432"/>
                <a:chOff x="2728090" y="5529695"/>
                <a:chExt cx="472309" cy="287740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43" name="矩形 42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44" name="直接连接符 43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2" name="直接连接符 41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89" name="直接箭头连接符 88"/>
          <p:cNvCxnSpPr/>
          <p:nvPr/>
        </p:nvCxnSpPr>
        <p:spPr>
          <a:xfrm>
            <a:off x="11599230" y="2818543"/>
            <a:ext cx="0" cy="593840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297206" y="2403769"/>
            <a:ext cx="0" cy="180915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>
            <a:off x="5239213" y="3293904"/>
            <a:ext cx="0" cy="1829011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组合 91"/>
          <p:cNvGrpSpPr/>
          <p:nvPr/>
        </p:nvGrpSpPr>
        <p:grpSpPr>
          <a:xfrm rot="18316597">
            <a:off x="1489309" y="1202895"/>
            <a:ext cx="2466199" cy="4533930"/>
            <a:chOff x="873431" y="259096"/>
            <a:chExt cx="3221501" cy="5922499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93" name="矩形 92"/>
            <p:cNvSpPr/>
            <p:nvPr/>
          </p:nvSpPr>
          <p:spPr>
            <a:xfrm>
              <a:off x="873431" y="259096"/>
              <a:ext cx="3217399" cy="591693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873431" y="5654092"/>
              <a:ext cx="3217399" cy="527503"/>
            </a:xfrm>
            <a:prstGeom prst="rect">
              <a:avLst/>
            </a:prstGeom>
            <a:solidFill>
              <a:srgbClr val="303F9F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877533" y="264656"/>
              <a:ext cx="3217399" cy="642137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877532" y="408906"/>
              <a:ext cx="3217399" cy="497887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929532" y="1184851"/>
              <a:ext cx="1509498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rgbClr val="333333"/>
                  </a:solidFill>
                </a:rPr>
                <a:t>standard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1123161" y="5821783"/>
              <a:ext cx="388672" cy="185447"/>
              <a:chOff x="8512943" y="2108001"/>
              <a:chExt cx="2073639" cy="918285"/>
            </a:xfrm>
            <a:solidFill>
              <a:srgbClr val="C0C0C0"/>
            </a:solidFill>
          </p:grpSpPr>
          <p:cxnSp>
            <p:nvCxnSpPr>
              <p:cNvPr id="115" name="直接连接符 114"/>
              <p:cNvCxnSpPr/>
              <p:nvPr/>
            </p:nvCxnSpPr>
            <p:spPr>
              <a:xfrm>
                <a:off x="9639355" y="2954195"/>
                <a:ext cx="511059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8512943" y="2192756"/>
                <a:ext cx="1637471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任意多边形 116"/>
              <p:cNvSpPr/>
              <p:nvPr/>
            </p:nvSpPr>
            <p:spPr>
              <a:xfrm rot="10800000">
                <a:off x="10130388" y="2108001"/>
                <a:ext cx="456194" cy="918285"/>
              </a:xfrm>
              <a:custGeom>
                <a:avLst/>
                <a:gdLst>
                  <a:gd name="connsiteX0" fmla="*/ 456194 w 456194"/>
                  <a:gd name="connsiteY0" fmla="*/ 0 h 918285"/>
                  <a:gd name="connsiteX1" fmla="*/ 456194 w 456194"/>
                  <a:gd name="connsiteY1" fmla="*/ 167807 h 918285"/>
                  <a:gd name="connsiteX2" fmla="*/ 401475 w 456194"/>
                  <a:gd name="connsiteY2" fmla="*/ 173307 h 918285"/>
                  <a:gd name="connsiteX3" fmla="*/ 167808 w 456194"/>
                  <a:gd name="connsiteY3" fmla="*/ 459142 h 918285"/>
                  <a:gd name="connsiteX4" fmla="*/ 401475 w 456194"/>
                  <a:gd name="connsiteY4" fmla="*/ 744978 h 918285"/>
                  <a:gd name="connsiteX5" fmla="*/ 456194 w 456194"/>
                  <a:gd name="connsiteY5" fmla="*/ 750477 h 918285"/>
                  <a:gd name="connsiteX6" fmla="*/ 456194 w 456194"/>
                  <a:gd name="connsiteY6" fmla="*/ 918285 h 918285"/>
                  <a:gd name="connsiteX7" fmla="*/ 367656 w 456194"/>
                  <a:gd name="connsiteY7" fmla="*/ 909376 h 918285"/>
                  <a:gd name="connsiteX8" fmla="*/ 0 w 456194"/>
                  <a:gd name="connsiteY8" fmla="*/ 459142 h 918285"/>
                  <a:gd name="connsiteX9" fmla="*/ 367656 w 456194"/>
                  <a:gd name="connsiteY9" fmla="*/ 8908 h 918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6194" h="918285">
                    <a:moveTo>
                      <a:pt x="456194" y="0"/>
                    </a:moveTo>
                    <a:lnTo>
                      <a:pt x="456194" y="167807"/>
                    </a:lnTo>
                    <a:lnTo>
                      <a:pt x="401475" y="173307"/>
                    </a:lnTo>
                    <a:cubicBezTo>
                      <a:pt x="268122" y="200513"/>
                      <a:pt x="167808" y="318148"/>
                      <a:pt x="167808" y="459142"/>
                    </a:cubicBezTo>
                    <a:cubicBezTo>
                      <a:pt x="167808" y="600136"/>
                      <a:pt x="268122" y="717772"/>
                      <a:pt x="401475" y="744978"/>
                    </a:cubicBezTo>
                    <a:lnTo>
                      <a:pt x="456194" y="750477"/>
                    </a:lnTo>
                    <a:lnTo>
                      <a:pt x="456194" y="918285"/>
                    </a:lnTo>
                    <a:lnTo>
                      <a:pt x="367656" y="909376"/>
                    </a:lnTo>
                    <a:cubicBezTo>
                      <a:pt x="157835" y="866523"/>
                      <a:pt x="0" y="681229"/>
                      <a:pt x="0" y="459142"/>
                    </a:cubicBezTo>
                    <a:cubicBezTo>
                      <a:pt x="0" y="237055"/>
                      <a:pt x="157835" y="51761"/>
                      <a:pt x="367656" y="890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solidFill>
                  <a:srgbClr val="C0C0C0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2256322" y="5781838"/>
              <a:ext cx="394107" cy="265338"/>
              <a:chOff x="1966822" y="5515129"/>
              <a:chExt cx="422695" cy="345312"/>
            </a:xfrm>
          </p:grpSpPr>
          <p:grpSp>
            <p:nvGrpSpPr>
              <p:cNvPr id="108" name="组合 107"/>
              <p:cNvGrpSpPr/>
              <p:nvPr/>
            </p:nvGrpSpPr>
            <p:grpSpPr>
              <a:xfrm>
                <a:off x="1966822" y="5668472"/>
                <a:ext cx="422695" cy="191969"/>
                <a:chOff x="1909313" y="5549135"/>
                <a:chExt cx="422695" cy="250501"/>
              </a:xfrm>
            </p:grpSpPr>
            <p:cxnSp>
              <p:nvCxnSpPr>
                <p:cNvPr id="112" name="直接连接符 111"/>
                <p:cNvCxnSpPr/>
                <p:nvPr/>
              </p:nvCxnSpPr>
              <p:spPr>
                <a:xfrm>
                  <a:off x="1909313" y="5788659"/>
                  <a:ext cx="422695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/>
                <p:cNvCxnSpPr/>
                <p:nvPr/>
              </p:nvCxnSpPr>
              <p:spPr>
                <a:xfrm>
                  <a:off x="1923692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/>
                <p:cNvCxnSpPr/>
                <p:nvPr/>
              </p:nvCxnSpPr>
              <p:spPr>
                <a:xfrm>
                  <a:off x="2320508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组合 108"/>
              <p:cNvGrpSpPr/>
              <p:nvPr/>
            </p:nvGrpSpPr>
            <p:grpSpPr>
              <a:xfrm>
                <a:off x="2007324" y="5515129"/>
                <a:ext cx="344619" cy="183034"/>
                <a:chOff x="2038665" y="5533404"/>
                <a:chExt cx="284237" cy="150964"/>
              </a:xfrm>
            </p:grpSpPr>
            <p:cxnSp>
              <p:nvCxnSpPr>
                <p:cNvPr id="110" name="直接连接符 109"/>
                <p:cNvCxnSpPr/>
                <p:nvPr/>
              </p:nvCxnSpPr>
              <p:spPr>
                <a:xfrm flipH="1">
                  <a:off x="2038665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/>
                <p:cNvCxnSpPr/>
                <p:nvPr/>
              </p:nvCxnSpPr>
              <p:spPr>
                <a:xfrm>
                  <a:off x="2171938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组合 99"/>
            <p:cNvGrpSpPr/>
            <p:nvPr/>
          </p:nvGrpSpPr>
          <p:grpSpPr>
            <a:xfrm>
              <a:off x="3394919" y="5784147"/>
              <a:ext cx="397197" cy="260720"/>
              <a:chOff x="2728090" y="5529695"/>
              <a:chExt cx="472309" cy="287740"/>
            </a:xfrm>
          </p:grpSpPr>
          <p:grpSp>
            <p:nvGrpSpPr>
              <p:cNvPr id="104" name="组合 103"/>
              <p:cNvGrpSpPr/>
              <p:nvPr/>
            </p:nvGrpSpPr>
            <p:grpSpPr>
              <a:xfrm>
                <a:off x="2728090" y="5535445"/>
                <a:ext cx="472309" cy="281990"/>
                <a:chOff x="2728090" y="5535445"/>
                <a:chExt cx="472309" cy="281990"/>
              </a:xfrm>
            </p:grpSpPr>
            <p:sp>
              <p:nvSpPr>
                <p:cNvPr id="106" name="矩形 105"/>
                <p:cNvSpPr/>
                <p:nvPr/>
              </p:nvSpPr>
              <p:spPr>
                <a:xfrm>
                  <a:off x="2728090" y="5592351"/>
                  <a:ext cx="396815" cy="225084"/>
                </a:xfrm>
                <a:prstGeom prst="rect">
                  <a:avLst/>
                </a:prstGeom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2836928" y="5535445"/>
                  <a:ext cx="363471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5" name="直接连接符 104"/>
              <p:cNvCxnSpPr/>
              <p:nvPr/>
            </p:nvCxnSpPr>
            <p:spPr>
              <a:xfrm>
                <a:off x="3186025" y="5529695"/>
                <a:ext cx="0" cy="186980"/>
              </a:xfrm>
              <a:prstGeom prst="line">
                <a:avLst/>
              </a:prstGeom>
              <a:ln w="285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圆角矩形 100"/>
            <p:cNvSpPr/>
            <p:nvPr/>
          </p:nvSpPr>
          <p:spPr>
            <a:xfrm>
              <a:off x="929532" y="1675889"/>
              <a:ext cx="1715186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singleTop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929533" y="2166927"/>
              <a:ext cx="1975714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singleTask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929532" y="2657966"/>
              <a:ext cx="2108899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singleInstance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</p:grpSp>
      <p:cxnSp>
        <p:nvCxnSpPr>
          <p:cNvPr id="118" name="直接箭头连接符 117"/>
          <p:cNvCxnSpPr/>
          <p:nvPr/>
        </p:nvCxnSpPr>
        <p:spPr>
          <a:xfrm>
            <a:off x="3505854" y="4279422"/>
            <a:ext cx="0" cy="183350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/>
          <p:cNvSpPr/>
          <p:nvPr/>
        </p:nvSpPr>
        <p:spPr>
          <a:xfrm>
            <a:off x="2591967" y="5069550"/>
            <a:ext cx="423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120" name="矩形 119"/>
          <p:cNvSpPr/>
          <p:nvPr/>
        </p:nvSpPr>
        <p:spPr>
          <a:xfrm>
            <a:off x="2591967" y="4518468"/>
            <a:ext cx="444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2591967" y="3940268"/>
            <a:ext cx="444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122" name="矩形 121"/>
          <p:cNvSpPr/>
          <p:nvPr/>
        </p:nvSpPr>
        <p:spPr>
          <a:xfrm>
            <a:off x="5071324" y="1940515"/>
            <a:ext cx="1270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/>
              <a:t>singleTop</a:t>
            </a:r>
            <a:endParaRPr lang="zh-CN" altLang="en-US" sz="2000" dirty="0"/>
          </a:p>
        </p:txBody>
      </p:sp>
      <p:sp>
        <p:nvSpPr>
          <p:cNvPr id="123" name="矩形 122"/>
          <p:cNvSpPr/>
          <p:nvPr/>
        </p:nvSpPr>
        <p:spPr>
          <a:xfrm>
            <a:off x="4842908" y="1503708"/>
            <a:ext cx="173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Launch mode</a:t>
            </a:r>
            <a:endParaRPr lang="zh-CN" altLang="en-US" sz="2000" dirty="0"/>
          </a:p>
        </p:txBody>
      </p:sp>
      <p:grpSp>
        <p:nvGrpSpPr>
          <p:cNvPr id="156" name="组合 155"/>
          <p:cNvGrpSpPr/>
          <p:nvPr/>
        </p:nvGrpSpPr>
        <p:grpSpPr>
          <a:xfrm rot="18305568">
            <a:off x="1538540" y="547163"/>
            <a:ext cx="2466199" cy="4533930"/>
            <a:chOff x="1426533" y="297653"/>
            <a:chExt cx="3518942" cy="6284583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157" name="矩形 156"/>
            <p:cNvSpPr/>
            <p:nvPr/>
          </p:nvSpPr>
          <p:spPr>
            <a:xfrm>
              <a:off x="1426533" y="297653"/>
              <a:ext cx="3518942" cy="834982"/>
            </a:xfrm>
            <a:prstGeom prst="rect">
              <a:avLst/>
            </a:prstGeom>
            <a:solidFill>
              <a:srgbClr val="303F9F"/>
            </a:solidFill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1426533" y="604601"/>
              <a:ext cx="3518942" cy="528034"/>
            </a:xfrm>
            <a:prstGeom prst="rect">
              <a:avLst/>
            </a:prstGeom>
            <a:solidFill>
              <a:srgbClr val="3F51B5"/>
            </a:solidFill>
            <a:ln w="28575"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Tutorial                            </a:t>
              </a:r>
              <a:r>
                <a:rPr lang="en-US" altLang="zh-CN" sz="2800" dirty="0"/>
                <a:t>+</a:t>
              </a:r>
              <a:endParaRPr lang="zh-CN" altLang="en-US" dirty="0"/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4535776" y="703535"/>
              <a:ext cx="358183" cy="36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60" name="组合 159"/>
            <p:cNvGrpSpPr/>
            <p:nvPr/>
          </p:nvGrpSpPr>
          <p:grpSpPr>
            <a:xfrm>
              <a:off x="1426533" y="1132635"/>
              <a:ext cx="3518942" cy="5449601"/>
              <a:chOff x="1426533" y="1132635"/>
              <a:chExt cx="3518942" cy="5449601"/>
            </a:xfrm>
          </p:grpSpPr>
          <p:sp>
            <p:nvSpPr>
              <p:cNvPr id="180" name="矩形 179"/>
              <p:cNvSpPr/>
              <p:nvPr/>
            </p:nvSpPr>
            <p:spPr>
              <a:xfrm>
                <a:off x="1426533" y="1132635"/>
                <a:ext cx="3518942" cy="5449601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1" name="圆角矩形 180"/>
              <p:cNvSpPr/>
              <p:nvPr/>
            </p:nvSpPr>
            <p:spPr>
              <a:xfrm>
                <a:off x="2189409" y="3302714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6D7D7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真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2" name="圆角矩形 181"/>
              <p:cNvSpPr/>
              <p:nvPr/>
            </p:nvSpPr>
            <p:spPr>
              <a:xfrm>
                <a:off x="3289037" y="3302713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假</a:t>
                </a:r>
              </a:p>
            </p:txBody>
          </p:sp>
          <p:sp>
            <p:nvSpPr>
              <p:cNvPr id="183" name="圆角矩形 182"/>
              <p:cNvSpPr/>
              <p:nvPr/>
            </p:nvSpPr>
            <p:spPr>
              <a:xfrm>
                <a:off x="2458815" y="4053603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查看答案</a:t>
                </a:r>
              </a:p>
            </p:txBody>
          </p:sp>
          <p:sp>
            <p:nvSpPr>
              <p:cNvPr id="184" name="圆角矩形 183"/>
              <p:cNvSpPr/>
              <p:nvPr/>
            </p:nvSpPr>
            <p:spPr>
              <a:xfrm>
                <a:off x="2458815" y="4717775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下一题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Brush Script MT" panose="03060802040406070304" pitchFamily="66" charset="0"/>
                  </a:rPr>
                  <a:t>&gt;</a:t>
                </a:r>
                <a:endParaRPr lang="zh-CN" altLang="en-US" sz="1400" dirty="0">
                  <a:solidFill>
                    <a:srgbClr val="333333"/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185" name="Rectangle 1"/>
              <p:cNvSpPr>
                <a:spLocks noChangeArrowheads="1"/>
              </p:cNvSpPr>
              <p:nvPr/>
            </p:nvSpPr>
            <p:spPr bwMode="auto">
              <a:xfrm>
                <a:off x="1660477" y="1474328"/>
                <a:ext cx="3155912" cy="1407834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rPr>
                  <a:t>Activity生命周期设计了若干个阶段，每个阶段Android系统都会向Activity发出相应的事件消息，触发Activity中对应的回调方法。</a:t>
                </a:r>
                <a:endParaRPr kumimoji="0" lang="zh-CN" altLang="zh-CN" sz="14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+mn-ea"/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1426533" y="6132199"/>
              <a:ext cx="3518942" cy="450037"/>
              <a:chOff x="6233835" y="5428233"/>
              <a:chExt cx="2744913" cy="450037"/>
            </a:xfrm>
          </p:grpSpPr>
          <p:sp>
            <p:nvSpPr>
              <p:cNvPr id="162" name="矩形 161"/>
              <p:cNvSpPr/>
              <p:nvPr/>
            </p:nvSpPr>
            <p:spPr>
              <a:xfrm>
                <a:off x="6233835" y="5428233"/>
                <a:ext cx="2744913" cy="4500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163" name="组合 162"/>
              <p:cNvGrpSpPr/>
              <p:nvPr/>
            </p:nvGrpSpPr>
            <p:grpSpPr>
              <a:xfrm>
                <a:off x="6446891" y="5571298"/>
                <a:ext cx="331594" cy="158214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177" name="直接连接符 176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任意多边形 178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164" name="组合 163"/>
              <p:cNvGrpSpPr/>
              <p:nvPr/>
            </p:nvGrpSpPr>
            <p:grpSpPr>
              <a:xfrm>
                <a:off x="7413644" y="5537219"/>
                <a:ext cx="336231" cy="226372"/>
                <a:chOff x="1966822" y="5515129"/>
                <a:chExt cx="422695" cy="345312"/>
              </a:xfrm>
            </p:grpSpPr>
            <p:grpSp>
              <p:nvGrpSpPr>
                <p:cNvPr id="170" name="组合 169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174" name="直接连接符 173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直接连接符 175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172" name="直接连接符 171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直接连接符 172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5" name="组合 164"/>
              <p:cNvGrpSpPr/>
              <p:nvPr/>
            </p:nvGrpSpPr>
            <p:grpSpPr>
              <a:xfrm>
                <a:off x="8385034" y="5539189"/>
                <a:ext cx="338867" cy="222432"/>
                <a:chOff x="2728090" y="5529695"/>
                <a:chExt cx="472309" cy="287740"/>
              </a:xfrm>
            </p:grpSpPr>
            <p:grpSp>
              <p:nvGrpSpPr>
                <p:cNvPr id="166" name="组合 165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168" name="矩形 167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169" name="直接连接符 168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90" name="矩形 189"/>
          <p:cNvSpPr/>
          <p:nvPr/>
        </p:nvSpPr>
        <p:spPr>
          <a:xfrm>
            <a:off x="2633542" y="3328354"/>
            <a:ext cx="444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5" name="灯片编号占位符 3">
            <a:extLst>
              <a:ext uri="{FF2B5EF4-FFF2-40B4-BE49-F238E27FC236}">
                <a16:creationId xmlns:a16="http://schemas.microsoft.com/office/drawing/2014/main" id="{EA8C43D0-60F6-BF4D-8E4D-AD6B712B5F33}"/>
              </a:ext>
            </a:extLst>
          </p:cNvPr>
          <p:cNvSpPr txBox="1">
            <a:spLocks/>
          </p:cNvSpPr>
          <p:nvPr/>
        </p:nvSpPr>
        <p:spPr>
          <a:xfrm>
            <a:off x="14808189" y="67865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4F502-AEE6-4D70-927B-AC49763F54CA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FC07A6BE-81E5-F647-8FEA-6741E1BB5F3B}"/>
              </a:ext>
            </a:extLst>
          </p:cNvPr>
          <p:cNvGrpSpPr/>
          <p:nvPr/>
        </p:nvGrpSpPr>
        <p:grpSpPr>
          <a:xfrm rot="18316597">
            <a:off x="7743896" y="2816691"/>
            <a:ext cx="2466199" cy="4533930"/>
            <a:chOff x="873431" y="259096"/>
            <a:chExt cx="3221501" cy="5922499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347" name="矩形 346">
              <a:extLst>
                <a:ext uri="{FF2B5EF4-FFF2-40B4-BE49-F238E27FC236}">
                  <a16:creationId xmlns:a16="http://schemas.microsoft.com/office/drawing/2014/main" id="{73575940-8500-2143-946E-D5B75394C9AA}"/>
                </a:ext>
              </a:extLst>
            </p:cNvPr>
            <p:cNvSpPr/>
            <p:nvPr/>
          </p:nvSpPr>
          <p:spPr>
            <a:xfrm>
              <a:off x="873431" y="259096"/>
              <a:ext cx="3217399" cy="591693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348" name="矩形 347">
              <a:extLst>
                <a:ext uri="{FF2B5EF4-FFF2-40B4-BE49-F238E27FC236}">
                  <a16:creationId xmlns:a16="http://schemas.microsoft.com/office/drawing/2014/main" id="{17BF6B25-7365-9D4F-B998-078264BFCD7A}"/>
                </a:ext>
              </a:extLst>
            </p:cNvPr>
            <p:cNvSpPr/>
            <p:nvPr/>
          </p:nvSpPr>
          <p:spPr>
            <a:xfrm>
              <a:off x="873431" y="5654092"/>
              <a:ext cx="3217399" cy="527503"/>
            </a:xfrm>
            <a:prstGeom prst="rect">
              <a:avLst/>
            </a:prstGeom>
            <a:solidFill>
              <a:srgbClr val="303F9F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349" name="矩形 348">
              <a:extLst>
                <a:ext uri="{FF2B5EF4-FFF2-40B4-BE49-F238E27FC236}">
                  <a16:creationId xmlns:a16="http://schemas.microsoft.com/office/drawing/2014/main" id="{D2C88999-2A12-7F47-861C-F7EE0B9963BD}"/>
                </a:ext>
              </a:extLst>
            </p:cNvPr>
            <p:cNvSpPr/>
            <p:nvPr/>
          </p:nvSpPr>
          <p:spPr>
            <a:xfrm>
              <a:off x="877533" y="264656"/>
              <a:ext cx="3217399" cy="642137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350" name="矩形 349">
              <a:extLst>
                <a:ext uri="{FF2B5EF4-FFF2-40B4-BE49-F238E27FC236}">
                  <a16:creationId xmlns:a16="http://schemas.microsoft.com/office/drawing/2014/main" id="{C88F1F6A-476A-284C-8FE8-4E3D028D0671}"/>
                </a:ext>
              </a:extLst>
            </p:cNvPr>
            <p:cNvSpPr/>
            <p:nvPr/>
          </p:nvSpPr>
          <p:spPr>
            <a:xfrm>
              <a:off x="877532" y="408906"/>
              <a:ext cx="3217399" cy="497887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1" name="圆角矩形 350">
              <a:extLst>
                <a:ext uri="{FF2B5EF4-FFF2-40B4-BE49-F238E27FC236}">
                  <a16:creationId xmlns:a16="http://schemas.microsoft.com/office/drawing/2014/main" id="{E161A541-A5AE-924F-97A8-764435532792}"/>
                </a:ext>
              </a:extLst>
            </p:cNvPr>
            <p:cNvSpPr/>
            <p:nvPr/>
          </p:nvSpPr>
          <p:spPr>
            <a:xfrm>
              <a:off x="929532" y="1184851"/>
              <a:ext cx="1509498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rgbClr val="333333"/>
                  </a:solidFill>
                </a:rPr>
                <a:t>standard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grpSp>
          <p:nvGrpSpPr>
            <p:cNvPr id="352" name="组合 351">
              <a:extLst>
                <a:ext uri="{FF2B5EF4-FFF2-40B4-BE49-F238E27FC236}">
                  <a16:creationId xmlns:a16="http://schemas.microsoft.com/office/drawing/2014/main" id="{19C716F1-C9DD-0242-91E7-0493D6F55DFA}"/>
                </a:ext>
              </a:extLst>
            </p:cNvPr>
            <p:cNvGrpSpPr/>
            <p:nvPr/>
          </p:nvGrpSpPr>
          <p:grpSpPr>
            <a:xfrm>
              <a:off x="1123161" y="5821783"/>
              <a:ext cx="388672" cy="185447"/>
              <a:chOff x="8512943" y="2108001"/>
              <a:chExt cx="2073639" cy="918285"/>
            </a:xfrm>
            <a:solidFill>
              <a:srgbClr val="C0C0C0"/>
            </a:solidFill>
          </p:grpSpPr>
          <p:cxnSp>
            <p:nvCxnSpPr>
              <p:cNvPr id="369" name="直接连接符 27">
                <a:extLst>
                  <a:ext uri="{FF2B5EF4-FFF2-40B4-BE49-F238E27FC236}">
                    <a16:creationId xmlns:a16="http://schemas.microsoft.com/office/drawing/2014/main" id="{973D2553-B7F9-2E4C-9314-EDE8CB408F39}"/>
                  </a:ext>
                </a:extLst>
              </p:cNvPr>
              <p:cNvCxnSpPr/>
              <p:nvPr/>
            </p:nvCxnSpPr>
            <p:spPr>
              <a:xfrm>
                <a:off x="9639355" y="2954195"/>
                <a:ext cx="511059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直接连接符 28">
                <a:extLst>
                  <a:ext uri="{FF2B5EF4-FFF2-40B4-BE49-F238E27FC236}">
                    <a16:creationId xmlns:a16="http://schemas.microsoft.com/office/drawing/2014/main" id="{583CCCCC-0F89-7640-883A-C68A3E7F72A0}"/>
                  </a:ext>
                </a:extLst>
              </p:cNvPr>
              <p:cNvCxnSpPr/>
              <p:nvPr/>
            </p:nvCxnSpPr>
            <p:spPr>
              <a:xfrm>
                <a:off x="8512943" y="2192756"/>
                <a:ext cx="1637471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1" name="任意多边形 29">
                <a:extLst>
                  <a:ext uri="{FF2B5EF4-FFF2-40B4-BE49-F238E27FC236}">
                    <a16:creationId xmlns:a16="http://schemas.microsoft.com/office/drawing/2014/main" id="{58CC8A2B-7494-2141-9020-5EBAB580146A}"/>
                  </a:ext>
                </a:extLst>
              </p:cNvPr>
              <p:cNvSpPr/>
              <p:nvPr/>
            </p:nvSpPr>
            <p:spPr>
              <a:xfrm rot="10800000">
                <a:off x="10130388" y="2108001"/>
                <a:ext cx="456194" cy="918285"/>
              </a:xfrm>
              <a:custGeom>
                <a:avLst/>
                <a:gdLst>
                  <a:gd name="connsiteX0" fmla="*/ 456194 w 456194"/>
                  <a:gd name="connsiteY0" fmla="*/ 0 h 918285"/>
                  <a:gd name="connsiteX1" fmla="*/ 456194 w 456194"/>
                  <a:gd name="connsiteY1" fmla="*/ 167807 h 918285"/>
                  <a:gd name="connsiteX2" fmla="*/ 401475 w 456194"/>
                  <a:gd name="connsiteY2" fmla="*/ 173307 h 918285"/>
                  <a:gd name="connsiteX3" fmla="*/ 167808 w 456194"/>
                  <a:gd name="connsiteY3" fmla="*/ 459142 h 918285"/>
                  <a:gd name="connsiteX4" fmla="*/ 401475 w 456194"/>
                  <a:gd name="connsiteY4" fmla="*/ 744978 h 918285"/>
                  <a:gd name="connsiteX5" fmla="*/ 456194 w 456194"/>
                  <a:gd name="connsiteY5" fmla="*/ 750477 h 918285"/>
                  <a:gd name="connsiteX6" fmla="*/ 456194 w 456194"/>
                  <a:gd name="connsiteY6" fmla="*/ 918285 h 918285"/>
                  <a:gd name="connsiteX7" fmla="*/ 367656 w 456194"/>
                  <a:gd name="connsiteY7" fmla="*/ 909376 h 918285"/>
                  <a:gd name="connsiteX8" fmla="*/ 0 w 456194"/>
                  <a:gd name="connsiteY8" fmla="*/ 459142 h 918285"/>
                  <a:gd name="connsiteX9" fmla="*/ 367656 w 456194"/>
                  <a:gd name="connsiteY9" fmla="*/ 8908 h 918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6194" h="918285">
                    <a:moveTo>
                      <a:pt x="456194" y="0"/>
                    </a:moveTo>
                    <a:lnTo>
                      <a:pt x="456194" y="167807"/>
                    </a:lnTo>
                    <a:lnTo>
                      <a:pt x="401475" y="173307"/>
                    </a:lnTo>
                    <a:cubicBezTo>
                      <a:pt x="268122" y="200513"/>
                      <a:pt x="167808" y="318148"/>
                      <a:pt x="167808" y="459142"/>
                    </a:cubicBezTo>
                    <a:cubicBezTo>
                      <a:pt x="167808" y="600136"/>
                      <a:pt x="268122" y="717772"/>
                      <a:pt x="401475" y="744978"/>
                    </a:cubicBezTo>
                    <a:lnTo>
                      <a:pt x="456194" y="750477"/>
                    </a:lnTo>
                    <a:lnTo>
                      <a:pt x="456194" y="918285"/>
                    </a:lnTo>
                    <a:lnTo>
                      <a:pt x="367656" y="909376"/>
                    </a:lnTo>
                    <a:cubicBezTo>
                      <a:pt x="157835" y="866523"/>
                      <a:pt x="0" y="681229"/>
                      <a:pt x="0" y="459142"/>
                    </a:cubicBezTo>
                    <a:cubicBezTo>
                      <a:pt x="0" y="237055"/>
                      <a:pt x="157835" y="51761"/>
                      <a:pt x="367656" y="890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solidFill>
                  <a:srgbClr val="C0C0C0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353" name="组合 352">
              <a:extLst>
                <a:ext uri="{FF2B5EF4-FFF2-40B4-BE49-F238E27FC236}">
                  <a16:creationId xmlns:a16="http://schemas.microsoft.com/office/drawing/2014/main" id="{F639E208-9ECE-E14B-A3C0-AF09BEDCCEAD}"/>
                </a:ext>
              </a:extLst>
            </p:cNvPr>
            <p:cNvGrpSpPr/>
            <p:nvPr/>
          </p:nvGrpSpPr>
          <p:grpSpPr>
            <a:xfrm>
              <a:off x="2256322" y="5781838"/>
              <a:ext cx="394107" cy="265338"/>
              <a:chOff x="1966822" y="5515129"/>
              <a:chExt cx="422695" cy="345312"/>
            </a:xfrm>
          </p:grpSpPr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2AE6E253-F429-EE4C-9FEF-B2442877D925}"/>
                  </a:ext>
                </a:extLst>
              </p:cNvPr>
              <p:cNvGrpSpPr/>
              <p:nvPr/>
            </p:nvGrpSpPr>
            <p:grpSpPr>
              <a:xfrm>
                <a:off x="1966822" y="5668472"/>
                <a:ext cx="422695" cy="191969"/>
                <a:chOff x="1909313" y="5549135"/>
                <a:chExt cx="422695" cy="250501"/>
              </a:xfrm>
            </p:grpSpPr>
            <p:cxnSp>
              <p:nvCxnSpPr>
                <p:cNvPr id="366" name="直接连接符 24">
                  <a:extLst>
                    <a:ext uri="{FF2B5EF4-FFF2-40B4-BE49-F238E27FC236}">
                      <a16:creationId xmlns:a16="http://schemas.microsoft.com/office/drawing/2014/main" id="{87AF6B78-1946-4A44-A60F-8122BC5EB3CF}"/>
                    </a:ext>
                  </a:extLst>
                </p:cNvPr>
                <p:cNvCxnSpPr/>
                <p:nvPr/>
              </p:nvCxnSpPr>
              <p:spPr>
                <a:xfrm>
                  <a:off x="1909313" y="5788659"/>
                  <a:ext cx="422695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25">
                  <a:extLst>
                    <a:ext uri="{FF2B5EF4-FFF2-40B4-BE49-F238E27FC236}">
                      <a16:creationId xmlns:a16="http://schemas.microsoft.com/office/drawing/2014/main" id="{CFF84355-AC10-1744-A68D-1055B4F2D704}"/>
                    </a:ext>
                  </a:extLst>
                </p:cNvPr>
                <p:cNvCxnSpPr/>
                <p:nvPr/>
              </p:nvCxnSpPr>
              <p:spPr>
                <a:xfrm>
                  <a:off x="1923692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直接连接符 26">
                  <a:extLst>
                    <a:ext uri="{FF2B5EF4-FFF2-40B4-BE49-F238E27FC236}">
                      <a16:creationId xmlns:a16="http://schemas.microsoft.com/office/drawing/2014/main" id="{CC26B16A-44BA-AD47-B142-18F986D25B56}"/>
                    </a:ext>
                  </a:extLst>
                </p:cNvPr>
                <p:cNvCxnSpPr/>
                <p:nvPr/>
              </p:nvCxnSpPr>
              <p:spPr>
                <a:xfrm>
                  <a:off x="2320508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3" name="组合 362">
                <a:extLst>
                  <a:ext uri="{FF2B5EF4-FFF2-40B4-BE49-F238E27FC236}">
                    <a16:creationId xmlns:a16="http://schemas.microsoft.com/office/drawing/2014/main" id="{9435DEFD-258E-534F-A134-B4948D1D166F}"/>
                  </a:ext>
                </a:extLst>
              </p:cNvPr>
              <p:cNvGrpSpPr/>
              <p:nvPr/>
            </p:nvGrpSpPr>
            <p:grpSpPr>
              <a:xfrm>
                <a:off x="2007324" y="5515129"/>
                <a:ext cx="344619" cy="183034"/>
                <a:chOff x="2038665" y="5533404"/>
                <a:chExt cx="284237" cy="150964"/>
              </a:xfrm>
            </p:grpSpPr>
            <p:cxnSp>
              <p:nvCxnSpPr>
                <p:cNvPr id="364" name="直接连接符 22">
                  <a:extLst>
                    <a:ext uri="{FF2B5EF4-FFF2-40B4-BE49-F238E27FC236}">
                      <a16:creationId xmlns:a16="http://schemas.microsoft.com/office/drawing/2014/main" id="{DE87398A-AAF7-4441-9FBF-C2F332E145F4}"/>
                    </a:ext>
                  </a:extLst>
                </p:cNvPr>
                <p:cNvCxnSpPr/>
                <p:nvPr/>
              </p:nvCxnSpPr>
              <p:spPr>
                <a:xfrm flipH="1">
                  <a:off x="2038665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23">
                  <a:extLst>
                    <a:ext uri="{FF2B5EF4-FFF2-40B4-BE49-F238E27FC236}">
                      <a16:creationId xmlns:a16="http://schemas.microsoft.com/office/drawing/2014/main" id="{75C6B085-F5B4-4D43-8F3E-6F16B251A580}"/>
                    </a:ext>
                  </a:extLst>
                </p:cNvPr>
                <p:cNvCxnSpPr/>
                <p:nvPr/>
              </p:nvCxnSpPr>
              <p:spPr>
                <a:xfrm>
                  <a:off x="2171938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4" name="组合 353">
              <a:extLst>
                <a:ext uri="{FF2B5EF4-FFF2-40B4-BE49-F238E27FC236}">
                  <a16:creationId xmlns:a16="http://schemas.microsoft.com/office/drawing/2014/main" id="{C037F434-5BD3-DE4A-A5E2-142BADE75EF7}"/>
                </a:ext>
              </a:extLst>
            </p:cNvPr>
            <p:cNvGrpSpPr/>
            <p:nvPr/>
          </p:nvGrpSpPr>
          <p:grpSpPr>
            <a:xfrm>
              <a:off x="3394919" y="5784147"/>
              <a:ext cx="397197" cy="260720"/>
              <a:chOff x="2728090" y="5529695"/>
              <a:chExt cx="472309" cy="287740"/>
            </a:xfrm>
          </p:grpSpPr>
          <p:grpSp>
            <p:nvGrpSpPr>
              <p:cNvPr id="358" name="组合 357">
                <a:extLst>
                  <a:ext uri="{FF2B5EF4-FFF2-40B4-BE49-F238E27FC236}">
                    <a16:creationId xmlns:a16="http://schemas.microsoft.com/office/drawing/2014/main" id="{C662667F-8ABD-394F-9BA9-B51C2CC7AAFA}"/>
                  </a:ext>
                </a:extLst>
              </p:cNvPr>
              <p:cNvGrpSpPr/>
              <p:nvPr/>
            </p:nvGrpSpPr>
            <p:grpSpPr>
              <a:xfrm>
                <a:off x="2728090" y="5535445"/>
                <a:ext cx="472309" cy="281990"/>
                <a:chOff x="2728090" y="5535445"/>
                <a:chExt cx="472309" cy="281990"/>
              </a:xfrm>
            </p:grpSpPr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DE216B4C-147A-814A-A0F6-282575656065}"/>
                    </a:ext>
                  </a:extLst>
                </p:cNvPr>
                <p:cNvSpPr/>
                <p:nvPr/>
              </p:nvSpPr>
              <p:spPr>
                <a:xfrm>
                  <a:off x="2728090" y="5592351"/>
                  <a:ext cx="396815" cy="225084"/>
                </a:xfrm>
                <a:prstGeom prst="rect">
                  <a:avLst/>
                </a:prstGeom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cxnSp>
              <p:nvCxnSpPr>
                <p:cNvPr id="361" name="直接连接符 19">
                  <a:extLst>
                    <a:ext uri="{FF2B5EF4-FFF2-40B4-BE49-F238E27FC236}">
                      <a16:creationId xmlns:a16="http://schemas.microsoft.com/office/drawing/2014/main" id="{06AF1358-E9BF-274E-95D5-37BF55CF0FBD}"/>
                    </a:ext>
                  </a:extLst>
                </p:cNvPr>
                <p:cNvCxnSpPr/>
                <p:nvPr/>
              </p:nvCxnSpPr>
              <p:spPr>
                <a:xfrm>
                  <a:off x="2836928" y="5535445"/>
                  <a:ext cx="363471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9" name="直接连接符 17">
                <a:extLst>
                  <a:ext uri="{FF2B5EF4-FFF2-40B4-BE49-F238E27FC236}">
                    <a16:creationId xmlns:a16="http://schemas.microsoft.com/office/drawing/2014/main" id="{6F0C58B0-2F99-9A43-BBAB-C0160BA5D373}"/>
                  </a:ext>
                </a:extLst>
              </p:cNvPr>
              <p:cNvCxnSpPr/>
              <p:nvPr/>
            </p:nvCxnSpPr>
            <p:spPr>
              <a:xfrm>
                <a:off x="3186025" y="5529695"/>
                <a:ext cx="0" cy="186980"/>
              </a:xfrm>
              <a:prstGeom prst="line">
                <a:avLst/>
              </a:prstGeom>
              <a:ln w="285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5" name="圆角矩形 354">
              <a:extLst>
                <a:ext uri="{FF2B5EF4-FFF2-40B4-BE49-F238E27FC236}">
                  <a16:creationId xmlns:a16="http://schemas.microsoft.com/office/drawing/2014/main" id="{C270E321-3CD0-894A-ADD6-30F5774BF22B}"/>
                </a:ext>
              </a:extLst>
            </p:cNvPr>
            <p:cNvSpPr/>
            <p:nvPr/>
          </p:nvSpPr>
          <p:spPr>
            <a:xfrm>
              <a:off x="929532" y="1675889"/>
              <a:ext cx="1715186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singleTop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356" name="圆角矩形 355">
              <a:extLst>
                <a:ext uri="{FF2B5EF4-FFF2-40B4-BE49-F238E27FC236}">
                  <a16:creationId xmlns:a16="http://schemas.microsoft.com/office/drawing/2014/main" id="{3E7E2D5E-93DD-D846-AF87-942EFAF8F53F}"/>
                </a:ext>
              </a:extLst>
            </p:cNvPr>
            <p:cNvSpPr/>
            <p:nvPr/>
          </p:nvSpPr>
          <p:spPr>
            <a:xfrm>
              <a:off x="929533" y="2166927"/>
              <a:ext cx="1975714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singleTask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357" name="圆角矩形 356">
              <a:extLst>
                <a:ext uri="{FF2B5EF4-FFF2-40B4-BE49-F238E27FC236}">
                  <a16:creationId xmlns:a16="http://schemas.microsoft.com/office/drawing/2014/main" id="{25B2B83D-B8EC-234E-B98D-32B32ACE50EC}"/>
                </a:ext>
              </a:extLst>
            </p:cNvPr>
            <p:cNvSpPr/>
            <p:nvPr/>
          </p:nvSpPr>
          <p:spPr>
            <a:xfrm>
              <a:off x="929532" y="2657966"/>
              <a:ext cx="2108899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singleInstance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4FABCE51-C571-084B-95CF-702FCDD1D431}"/>
              </a:ext>
            </a:extLst>
          </p:cNvPr>
          <p:cNvGrpSpPr/>
          <p:nvPr/>
        </p:nvGrpSpPr>
        <p:grpSpPr>
          <a:xfrm rot="18305568">
            <a:off x="7746461" y="2232964"/>
            <a:ext cx="2466199" cy="4533930"/>
            <a:chOff x="1426533" y="297653"/>
            <a:chExt cx="3518942" cy="6284583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373" name="矩形 372">
              <a:extLst>
                <a:ext uri="{FF2B5EF4-FFF2-40B4-BE49-F238E27FC236}">
                  <a16:creationId xmlns:a16="http://schemas.microsoft.com/office/drawing/2014/main" id="{0B8975FE-B238-304F-88E1-14BF5457ED5C}"/>
                </a:ext>
              </a:extLst>
            </p:cNvPr>
            <p:cNvSpPr/>
            <p:nvPr/>
          </p:nvSpPr>
          <p:spPr>
            <a:xfrm>
              <a:off x="1426533" y="297653"/>
              <a:ext cx="3518942" cy="834982"/>
            </a:xfrm>
            <a:prstGeom prst="rect">
              <a:avLst/>
            </a:prstGeom>
            <a:solidFill>
              <a:srgbClr val="303F9F"/>
            </a:solidFill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374" name="矩形 373">
              <a:extLst>
                <a:ext uri="{FF2B5EF4-FFF2-40B4-BE49-F238E27FC236}">
                  <a16:creationId xmlns:a16="http://schemas.microsoft.com/office/drawing/2014/main" id="{880DAE92-8645-5A45-9D6C-79137A81E49A}"/>
                </a:ext>
              </a:extLst>
            </p:cNvPr>
            <p:cNvSpPr/>
            <p:nvPr/>
          </p:nvSpPr>
          <p:spPr>
            <a:xfrm>
              <a:off x="1426533" y="604601"/>
              <a:ext cx="3518942" cy="528034"/>
            </a:xfrm>
            <a:prstGeom prst="rect">
              <a:avLst/>
            </a:prstGeom>
            <a:solidFill>
              <a:srgbClr val="3F51B5"/>
            </a:solidFill>
            <a:ln w="28575"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Tutorial                            </a:t>
              </a:r>
              <a:r>
                <a:rPr lang="en-US" altLang="zh-CN" sz="2800" dirty="0"/>
                <a:t>+</a:t>
              </a:r>
              <a:endParaRPr lang="zh-CN" altLang="en-US" dirty="0"/>
            </a:p>
          </p:txBody>
        </p:sp>
        <p:sp>
          <p:nvSpPr>
            <p:cNvPr id="375" name="文本框 374">
              <a:extLst>
                <a:ext uri="{FF2B5EF4-FFF2-40B4-BE49-F238E27FC236}">
                  <a16:creationId xmlns:a16="http://schemas.microsoft.com/office/drawing/2014/main" id="{3ABFE3B7-F3D1-1443-B1F6-A99881709B3E}"/>
                </a:ext>
              </a:extLst>
            </p:cNvPr>
            <p:cNvSpPr txBox="1"/>
            <p:nvPr/>
          </p:nvSpPr>
          <p:spPr>
            <a:xfrm>
              <a:off x="4535776" y="703535"/>
              <a:ext cx="358183" cy="36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76" name="组合 375">
              <a:extLst>
                <a:ext uri="{FF2B5EF4-FFF2-40B4-BE49-F238E27FC236}">
                  <a16:creationId xmlns:a16="http://schemas.microsoft.com/office/drawing/2014/main" id="{6E99B700-9638-4C45-B077-8C1B7B7ACD28}"/>
                </a:ext>
              </a:extLst>
            </p:cNvPr>
            <p:cNvGrpSpPr/>
            <p:nvPr/>
          </p:nvGrpSpPr>
          <p:grpSpPr>
            <a:xfrm>
              <a:off x="1426533" y="1132635"/>
              <a:ext cx="3518942" cy="5449601"/>
              <a:chOff x="1426533" y="1132635"/>
              <a:chExt cx="3518942" cy="5449601"/>
            </a:xfrm>
          </p:grpSpPr>
          <p:sp>
            <p:nvSpPr>
              <p:cNvPr id="396" name="矩形 395">
                <a:extLst>
                  <a:ext uri="{FF2B5EF4-FFF2-40B4-BE49-F238E27FC236}">
                    <a16:creationId xmlns:a16="http://schemas.microsoft.com/office/drawing/2014/main" id="{425DA572-89AE-B146-87A0-174F8B83BF72}"/>
                  </a:ext>
                </a:extLst>
              </p:cNvPr>
              <p:cNvSpPr/>
              <p:nvPr/>
            </p:nvSpPr>
            <p:spPr>
              <a:xfrm>
                <a:off x="1426533" y="1132635"/>
                <a:ext cx="3518942" cy="5449601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7" name="圆角矩形 396">
                <a:extLst>
                  <a:ext uri="{FF2B5EF4-FFF2-40B4-BE49-F238E27FC236}">
                    <a16:creationId xmlns:a16="http://schemas.microsoft.com/office/drawing/2014/main" id="{85037E3A-E1CE-ED45-AE7F-B8EA62ABF173}"/>
                  </a:ext>
                </a:extLst>
              </p:cNvPr>
              <p:cNvSpPr/>
              <p:nvPr/>
            </p:nvSpPr>
            <p:spPr>
              <a:xfrm>
                <a:off x="2189409" y="3302714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6D7D7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真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8" name="圆角矩形 397">
                <a:extLst>
                  <a:ext uri="{FF2B5EF4-FFF2-40B4-BE49-F238E27FC236}">
                    <a16:creationId xmlns:a16="http://schemas.microsoft.com/office/drawing/2014/main" id="{55BACA73-63CD-2845-9374-97A2F710FDEC}"/>
                  </a:ext>
                </a:extLst>
              </p:cNvPr>
              <p:cNvSpPr/>
              <p:nvPr/>
            </p:nvSpPr>
            <p:spPr>
              <a:xfrm>
                <a:off x="3289037" y="3302713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假</a:t>
                </a:r>
              </a:p>
            </p:txBody>
          </p:sp>
          <p:sp>
            <p:nvSpPr>
              <p:cNvPr id="399" name="圆角矩形 398">
                <a:extLst>
                  <a:ext uri="{FF2B5EF4-FFF2-40B4-BE49-F238E27FC236}">
                    <a16:creationId xmlns:a16="http://schemas.microsoft.com/office/drawing/2014/main" id="{D6372F87-5226-9749-94F2-177DC0E67BCF}"/>
                  </a:ext>
                </a:extLst>
              </p:cNvPr>
              <p:cNvSpPr/>
              <p:nvPr/>
            </p:nvSpPr>
            <p:spPr>
              <a:xfrm>
                <a:off x="2458815" y="4053603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查看答案</a:t>
                </a:r>
              </a:p>
            </p:txBody>
          </p:sp>
          <p:sp>
            <p:nvSpPr>
              <p:cNvPr id="400" name="圆角矩形 399">
                <a:extLst>
                  <a:ext uri="{FF2B5EF4-FFF2-40B4-BE49-F238E27FC236}">
                    <a16:creationId xmlns:a16="http://schemas.microsoft.com/office/drawing/2014/main" id="{E74580C4-0A0F-9243-9E2B-E5EC3D694C5A}"/>
                  </a:ext>
                </a:extLst>
              </p:cNvPr>
              <p:cNvSpPr/>
              <p:nvPr/>
            </p:nvSpPr>
            <p:spPr>
              <a:xfrm>
                <a:off x="2458815" y="4717775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下一题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Brush Script MT" panose="03060802040406070304" pitchFamily="66" charset="0"/>
                  </a:rPr>
                  <a:t>&gt;</a:t>
                </a:r>
                <a:endParaRPr lang="zh-CN" altLang="en-US" sz="1400" dirty="0">
                  <a:solidFill>
                    <a:srgbClr val="333333"/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401" name="Rectangle 1">
                <a:extLst>
                  <a:ext uri="{FF2B5EF4-FFF2-40B4-BE49-F238E27FC236}">
                    <a16:creationId xmlns:a16="http://schemas.microsoft.com/office/drawing/2014/main" id="{E679C3B1-B3DE-7441-9FA2-41974E220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477" y="1474328"/>
                <a:ext cx="3155912" cy="1407834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rPr>
                  <a:t>Activity生命周期设计了若干个阶段，每个阶段Android系统都会向Activity发出相应的事件消息，触发Activity中对应的回调方法。</a:t>
                </a:r>
                <a:endParaRPr kumimoji="0" lang="zh-CN" altLang="zh-CN" sz="14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+mn-ea"/>
                </a:endParaRPr>
              </a:p>
            </p:txBody>
          </p:sp>
        </p:grpSp>
        <p:grpSp>
          <p:nvGrpSpPr>
            <p:cNvPr id="377" name="组合 376">
              <a:extLst>
                <a:ext uri="{FF2B5EF4-FFF2-40B4-BE49-F238E27FC236}">
                  <a16:creationId xmlns:a16="http://schemas.microsoft.com/office/drawing/2014/main" id="{AC027430-4729-5C4E-953A-0F4D853F7639}"/>
                </a:ext>
              </a:extLst>
            </p:cNvPr>
            <p:cNvGrpSpPr/>
            <p:nvPr/>
          </p:nvGrpSpPr>
          <p:grpSpPr>
            <a:xfrm>
              <a:off x="1426533" y="6132199"/>
              <a:ext cx="3518942" cy="450037"/>
              <a:chOff x="6233835" y="5428233"/>
              <a:chExt cx="2744913" cy="450037"/>
            </a:xfrm>
          </p:grpSpPr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EA2E513B-0318-3B43-A1B1-04A5BF30DA4A}"/>
                  </a:ext>
                </a:extLst>
              </p:cNvPr>
              <p:cNvSpPr/>
              <p:nvPr/>
            </p:nvSpPr>
            <p:spPr>
              <a:xfrm>
                <a:off x="6233835" y="5428233"/>
                <a:ext cx="2744913" cy="4500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379" name="组合 378">
                <a:extLst>
                  <a:ext uri="{FF2B5EF4-FFF2-40B4-BE49-F238E27FC236}">
                    <a16:creationId xmlns:a16="http://schemas.microsoft.com/office/drawing/2014/main" id="{528B5E4A-904B-3F4D-981B-EA44BE0C11CD}"/>
                  </a:ext>
                </a:extLst>
              </p:cNvPr>
              <p:cNvGrpSpPr/>
              <p:nvPr/>
            </p:nvGrpSpPr>
            <p:grpSpPr>
              <a:xfrm>
                <a:off x="6446891" y="5571298"/>
                <a:ext cx="331594" cy="158214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393" name="直接连接符 51">
                  <a:extLst>
                    <a:ext uri="{FF2B5EF4-FFF2-40B4-BE49-F238E27FC236}">
                      <a16:creationId xmlns:a16="http://schemas.microsoft.com/office/drawing/2014/main" id="{056F83FC-9C0F-A648-9875-CD01564ADD7F}"/>
                    </a:ext>
                  </a:extLst>
                </p:cNvPr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52">
                  <a:extLst>
                    <a:ext uri="{FF2B5EF4-FFF2-40B4-BE49-F238E27FC236}">
                      <a16:creationId xmlns:a16="http://schemas.microsoft.com/office/drawing/2014/main" id="{B411B9A2-6182-3E4C-86D2-6DEAA15A81E0}"/>
                    </a:ext>
                  </a:extLst>
                </p:cNvPr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5" name="任意多边形 53">
                  <a:extLst>
                    <a:ext uri="{FF2B5EF4-FFF2-40B4-BE49-F238E27FC236}">
                      <a16:creationId xmlns:a16="http://schemas.microsoft.com/office/drawing/2014/main" id="{C9D8EB89-8F7C-D545-92BD-846BDD2EF302}"/>
                    </a:ext>
                  </a:extLst>
                </p:cNvPr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380" name="组合 379">
                <a:extLst>
                  <a:ext uri="{FF2B5EF4-FFF2-40B4-BE49-F238E27FC236}">
                    <a16:creationId xmlns:a16="http://schemas.microsoft.com/office/drawing/2014/main" id="{836DF98F-BEE2-664A-AFB8-BE6D0056DCBD}"/>
                  </a:ext>
                </a:extLst>
              </p:cNvPr>
              <p:cNvGrpSpPr/>
              <p:nvPr/>
            </p:nvGrpSpPr>
            <p:grpSpPr>
              <a:xfrm>
                <a:off x="7413644" y="5537219"/>
                <a:ext cx="336231" cy="226372"/>
                <a:chOff x="1966822" y="5515129"/>
                <a:chExt cx="422695" cy="345312"/>
              </a:xfrm>
            </p:grpSpPr>
            <p:grpSp>
              <p:nvGrpSpPr>
                <p:cNvPr id="386" name="组合 385">
                  <a:extLst>
                    <a:ext uri="{FF2B5EF4-FFF2-40B4-BE49-F238E27FC236}">
                      <a16:creationId xmlns:a16="http://schemas.microsoft.com/office/drawing/2014/main" id="{719EA440-DDFA-A647-8105-7F1B77911409}"/>
                    </a:ext>
                  </a:extLst>
                </p:cNvPr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390" name="直接连接符 48">
                    <a:extLst>
                      <a:ext uri="{FF2B5EF4-FFF2-40B4-BE49-F238E27FC236}">
                        <a16:creationId xmlns:a16="http://schemas.microsoft.com/office/drawing/2014/main" id="{C9BD80B1-9B5B-5F41-AAD1-DD266C58A94B}"/>
                      </a:ext>
                    </a:extLst>
                  </p:cNvPr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1" name="直接连接符 49">
                    <a:extLst>
                      <a:ext uri="{FF2B5EF4-FFF2-40B4-BE49-F238E27FC236}">
                        <a16:creationId xmlns:a16="http://schemas.microsoft.com/office/drawing/2014/main" id="{199D684D-AC69-A643-81FC-3420FA7E6E59}"/>
                      </a:ext>
                    </a:extLst>
                  </p:cNvPr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直接连接符 50">
                    <a:extLst>
                      <a:ext uri="{FF2B5EF4-FFF2-40B4-BE49-F238E27FC236}">
                        <a16:creationId xmlns:a16="http://schemas.microsoft.com/office/drawing/2014/main" id="{E41C0E07-732C-9B4E-82AD-C5CF703E0B2C}"/>
                      </a:ext>
                    </a:extLst>
                  </p:cNvPr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7" name="组合 386">
                  <a:extLst>
                    <a:ext uri="{FF2B5EF4-FFF2-40B4-BE49-F238E27FC236}">
                      <a16:creationId xmlns:a16="http://schemas.microsoft.com/office/drawing/2014/main" id="{EA31FD4B-AB5A-8040-B9E3-15F5D203C352}"/>
                    </a:ext>
                  </a:extLst>
                </p:cNvPr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388" name="直接连接符 46">
                    <a:extLst>
                      <a:ext uri="{FF2B5EF4-FFF2-40B4-BE49-F238E27FC236}">
                        <a16:creationId xmlns:a16="http://schemas.microsoft.com/office/drawing/2014/main" id="{07766E1A-DE41-4042-9B88-F7B26A1CA62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直接连接符 47">
                    <a:extLst>
                      <a:ext uri="{FF2B5EF4-FFF2-40B4-BE49-F238E27FC236}">
                        <a16:creationId xmlns:a16="http://schemas.microsoft.com/office/drawing/2014/main" id="{78D1055F-B7FF-6446-A438-E93E4797EBC9}"/>
                      </a:ext>
                    </a:extLst>
                  </p:cNvPr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81" name="组合 380">
                <a:extLst>
                  <a:ext uri="{FF2B5EF4-FFF2-40B4-BE49-F238E27FC236}">
                    <a16:creationId xmlns:a16="http://schemas.microsoft.com/office/drawing/2014/main" id="{F7D1327E-F45C-D34C-BC7F-277DD370DBA6}"/>
                  </a:ext>
                </a:extLst>
              </p:cNvPr>
              <p:cNvGrpSpPr/>
              <p:nvPr/>
            </p:nvGrpSpPr>
            <p:grpSpPr>
              <a:xfrm>
                <a:off x="8385034" y="5539189"/>
                <a:ext cx="338867" cy="222432"/>
                <a:chOff x="2728090" y="5529695"/>
                <a:chExt cx="472309" cy="287740"/>
              </a:xfrm>
            </p:grpSpPr>
            <p:grpSp>
              <p:nvGrpSpPr>
                <p:cNvPr id="382" name="组合 381">
                  <a:extLst>
                    <a:ext uri="{FF2B5EF4-FFF2-40B4-BE49-F238E27FC236}">
                      <a16:creationId xmlns:a16="http://schemas.microsoft.com/office/drawing/2014/main" id="{EE0BE841-477F-4342-AA39-BBD2FC32B443}"/>
                    </a:ext>
                  </a:extLst>
                </p:cNvPr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384" name="矩形 383">
                    <a:extLst>
                      <a:ext uri="{FF2B5EF4-FFF2-40B4-BE49-F238E27FC236}">
                        <a16:creationId xmlns:a16="http://schemas.microsoft.com/office/drawing/2014/main" id="{772C419E-2443-9F4D-BE51-3F5D636923C2}"/>
                      </a:ext>
                    </a:extLst>
                  </p:cNvPr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385" name="直接连接符 43">
                    <a:extLst>
                      <a:ext uri="{FF2B5EF4-FFF2-40B4-BE49-F238E27FC236}">
                        <a16:creationId xmlns:a16="http://schemas.microsoft.com/office/drawing/2014/main" id="{10FE4F41-DF08-C54F-B6E5-D6645C84D4E6}"/>
                      </a:ext>
                    </a:extLst>
                  </p:cNvPr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3" name="直接连接符 41">
                  <a:extLst>
                    <a:ext uri="{FF2B5EF4-FFF2-40B4-BE49-F238E27FC236}">
                      <a16:creationId xmlns:a16="http://schemas.microsoft.com/office/drawing/2014/main" id="{481C2871-48A3-E44B-B2CA-4D195D6BB33C}"/>
                    </a:ext>
                  </a:extLst>
                </p:cNvPr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404" name="直接箭头连接符 89">
            <a:extLst>
              <a:ext uri="{FF2B5EF4-FFF2-40B4-BE49-F238E27FC236}">
                <a16:creationId xmlns:a16="http://schemas.microsoft.com/office/drawing/2014/main" id="{3EB8ADAB-09F3-1848-9C1D-3271C100F0E7}"/>
              </a:ext>
            </a:extLst>
          </p:cNvPr>
          <p:cNvCxnSpPr/>
          <p:nvPr/>
        </p:nvCxnSpPr>
        <p:spPr>
          <a:xfrm>
            <a:off x="6494795" y="2833993"/>
            <a:ext cx="0" cy="1809157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箭头连接符 90">
            <a:extLst>
              <a:ext uri="{FF2B5EF4-FFF2-40B4-BE49-F238E27FC236}">
                <a16:creationId xmlns:a16="http://schemas.microsoft.com/office/drawing/2014/main" id="{A8C60CB7-5E02-8141-9E79-4280D9963916}"/>
              </a:ext>
            </a:extLst>
          </p:cNvPr>
          <p:cNvCxnSpPr/>
          <p:nvPr/>
        </p:nvCxnSpPr>
        <p:spPr>
          <a:xfrm>
            <a:off x="11436802" y="3724128"/>
            <a:ext cx="0" cy="1829011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E35881CA-77BF-E242-A10B-4993E31FB2D7}"/>
              </a:ext>
            </a:extLst>
          </p:cNvPr>
          <p:cNvGrpSpPr/>
          <p:nvPr/>
        </p:nvGrpSpPr>
        <p:grpSpPr>
          <a:xfrm rot="18316597">
            <a:off x="7686898" y="1633119"/>
            <a:ext cx="2466199" cy="4533930"/>
            <a:chOff x="873431" y="259096"/>
            <a:chExt cx="3221501" cy="5922499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C9F50550-8B49-DE43-A6AF-44459FAE17F5}"/>
                </a:ext>
              </a:extLst>
            </p:cNvPr>
            <p:cNvSpPr/>
            <p:nvPr/>
          </p:nvSpPr>
          <p:spPr>
            <a:xfrm>
              <a:off x="873431" y="259096"/>
              <a:ext cx="3217399" cy="591693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517E16DF-5BFF-7B47-A1A7-4F85CC8157CF}"/>
                </a:ext>
              </a:extLst>
            </p:cNvPr>
            <p:cNvSpPr/>
            <p:nvPr/>
          </p:nvSpPr>
          <p:spPr>
            <a:xfrm>
              <a:off x="873431" y="5654092"/>
              <a:ext cx="3217399" cy="527503"/>
            </a:xfrm>
            <a:prstGeom prst="rect">
              <a:avLst/>
            </a:prstGeom>
            <a:solidFill>
              <a:srgbClr val="303F9F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409" name="矩形 408">
              <a:extLst>
                <a:ext uri="{FF2B5EF4-FFF2-40B4-BE49-F238E27FC236}">
                  <a16:creationId xmlns:a16="http://schemas.microsoft.com/office/drawing/2014/main" id="{335E1555-7D8C-B641-8B93-3F0D6952D62E}"/>
                </a:ext>
              </a:extLst>
            </p:cNvPr>
            <p:cNvSpPr/>
            <p:nvPr/>
          </p:nvSpPr>
          <p:spPr>
            <a:xfrm>
              <a:off x="877533" y="264656"/>
              <a:ext cx="3217399" cy="642137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410" name="矩形 409">
              <a:extLst>
                <a:ext uri="{FF2B5EF4-FFF2-40B4-BE49-F238E27FC236}">
                  <a16:creationId xmlns:a16="http://schemas.microsoft.com/office/drawing/2014/main" id="{5373FA54-D609-5049-953B-AEC5CF03EFC2}"/>
                </a:ext>
              </a:extLst>
            </p:cNvPr>
            <p:cNvSpPr/>
            <p:nvPr/>
          </p:nvSpPr>
          <p:spPr>
            <a:xfrm>
              <a:off x="877532" y="408906"/>
              <a:ext cx="3217399" cy="497887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11" name="圆角矩形 410">
              <a:extLst>
                <a:ext uri="{FF2B5EF4-FFF2-40B4-BE49-F238E27FC236}">
                  <a16:creationId xmlns:a16="http://schemas.microsoft.com/office/drawing/2014/main" id="{F6480622-4B79-8F43-AFCE-308576F8579A}"/>
                </a:ext>
              </a:extLst>
            </p:cNvPr>
            <p:cNvSpPr/>
            <p:nvPr/>
          </p:nvSpPr>
          <p:spPr>
            <a:xfrm>
              <a:off x="929532" y="1184851"/>
              <a:ext cx="1509498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>
                  <a:solidFill>
                    <a:srgbClr val="333333"/>
                  </a:solidFill>
                </a:rPr>
                <a:t>standard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grpSp>
          <p:nvGrpSpPr>
            <p:cNvPr id="412" name="组合 411">
              <a:extLst>
                <a:ext uri="{FF2B5EF4-FFF2-40B4-BE49-F238E27FC236}">
                  <a16:creationId xmlns:a16="http://schemas.microsoft.com/office/drawing/2014/main" id="{64D3EDC3-925E-E74F-9BAA-14BF096FE70B}"/>
                </a:ext>
              </a:extLst>
            </p:cNvPr>
            <p:cNvGrpSpPr/>
            <p:nvPr/>
          </p:nvGrpSpPr>
          <p:grpSpPr>
            <a:xfrm>
              <a:off x="1123161" y="5821783"/>
              <a:ext cx="388672" cy="185447"/>
              <a:chOff x="8512943" y="2108001"/>
              <a:chExt cx="2073639" cy="918285"/>
            </a:xfrm>
            <a:solidFill>
              <a:srgbClr val="C0C0C0"/>
            </a:solidFill>
          </p:grpSpPr>
          <p:cxnSp>
            <p:nvCxnSpPr>
              <p:cNvPr id="429" name="直接连接符 114">
                <a:extLst>
                  <a:ext uri="{FF2B5EF4-FFF2-40B4-BE49-F238E27FC236}">
                    <a16:creationId xmlns:a16="http://schemas.microsoft.com/office/drawing/2014/main" id="{6FDF383B-B4F3-E64B-BE87-AEE073C7EB14}"/>
                  </a:ext>
                </a:extLst>
              </p:cNvPr>
              <p:cNvCxnSpPr/>
              <p:nvPr/>
            </p:nvCxnSpPr>
            <p:spPr>
              <a:xfrm>
                <a:off x="9639355" y="2954195"/>
                <a:ext cx="511059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直接连接符 115">
                <a:extLst>
                  <a:ext uri="{FF2B5EF4-FFF2-40B4-BE49-F238E27FC236}">
                    <a16:creationId xmlns:a16="http://schemas.microsoft.com/office/drawing/2014/main" id="{ADC4CD53-A596-3044-AA3A-1F7827FDC76B}"/>
                  </a:ext>
                </a:extLst>
              </p:cNvPr>
              <p:cNvCxnSpPr/>
              <p:nvPr/>
            </p:nvCxnSpPr>
            <p:spPr>
              <a:xfrm>
                <a:off x="8512943" y="2192756"/>
                <a:ext cx="1637471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1" name="任意多边形 116">
                <a:extLst>
                  <a:ext uri="{FF2B5EF4-FFF2-40B4-BE49-F238E27FC236}">
                    <a16:creationId xmlns:a16="http://schemas.microsoft.com/office/drawing/2014/main" id="{3F36C376-EA23-9848-A31A-AF7B51103CEC}"/>
                  </a:ext>
                </a:extLst>
              </p:cNvPr>
              <p:cNvSpPr/>
              <p:nvPr/>
            </p:nvSpPr>
            <p:spPr>
              <a:xfrm rot="10800000">
                <a:off x="10130388" y="2108001"/>
                <a:ext cx="456194" cy="918285"/>
              </a:xfrm>
              <a:custGeom>
                <a:avLst/>
                <a:gdLst>
                  <a:gd name="connsiteX0" fmla="*/ 456194 w 456194"/>
                  <a:gd name="connsiteY0" fmla="*/ 0 h 918285"/>
                  <a:gd name="connsiteX1" fmla="*/ 456194 w 456194"/>
                  <a:gd name="connsiteY1" fmla="*/ 167807 h 918285"/>
                  <a:gd name="connsiteX2" fmla="*/ 401475 w 456194"/>
                  <a:gd name="connsiteY2" fmla="*/ 173307 h 918285"/>
                  <a:gd name="connsiteX3" fmla="*/ 167808 w 456194"/>
                  <a:gd name="connsiteY3" fmla="*/ 459142 h 918285"/>
                  <a:gd name="connsiteX4" fmla="*/ 401475 w 456194"/>
                  <a:gd name="connsiteY4" fmla="*/ 744978 h 918285"/>
                  <a:gd name="connsiteX5" fmla="*/ 456194 w 456194"/>
                  <a:gd name="connsiteY5" fmla="*/ 750477 h 918285"/>
                  <a:gd name="connsiteX6" fmla="*/ 456194 w 456194"/>
                  <a:gd name="connsiteY6" fmla="*/ 918285 h 918285"/>
                  <a:gd name="connsiteX7" fmla="*/ 367656 w 456194"/>
                  <a:gd name="connsiteY7" fmla="*/ 909376 h 918285"/>
                  <a:gd name="connsiteX8" fmla="*/ 0 w 456194"/>
                  <a:gd name="connsiteY8" fmla="*/ 459142 h 918285"/>
                  <a:gd name="connsiteX9" fmla="*/ 367656 w 456194"/>
                  <a:gd name="connsiteY9" fmla="*/ 8908 h 918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6194" h="918285">
                    <a:moveTo>
                      <a:pt x="456194" y="0"/>
                    </a:moveTo>
                    <a:lnTo>
                      <a:pt x="456194" y="167807"/>
                    </a:lnTo>
                    <a:lnTo>
                      <a:pt x="401475" y="173307"/>
                    </a:lnTo>
                    <a:cubicBezTo>
                      <a:pt x="268122" y="200513"/>
                      <a:pt x="167808" y="318148"/>
                      <a:pt x="167808" y="459142"/>
                    </a:cubicBezTo>
                    <a:cubicBezTo>
                      <a:pt x="167808" y="600136"/>
                      <a:pt x="268122" y="717772"/>
                      <a:pt x="401475" y="744978"/>
                    </a:cubicBezTo>
                    <a:lnTo>
                      <a:pt x="456194" y="750477"/>
                    </a:lnTo>
                    <a:lnTo>
                      <a:pt x="456194" y="918285"/>
                    </a:lnTo>
                    <a:lnTo>
                      <a:pt x="367656" y="909376"/>
                    </a:lnTo>
                    <a:cubicBezTo>
                      <a:pt x="157835" y="866523"/>
                      <a:pt x="0" y="681229"/>
                      <a:pt x="0" y="459142"/>
                    </a:cubicBezTo>
                    <a:cubicBezTo>
                      <a:pt x="0" y="237055"/>
                      <a:pt x="157835" y="51761"/>
                      <a:pt x="367656" y="890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solidFill>
                  <a:srgbClr val="C0C0C0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413" name="组合 412">
              <a:extLst>
                <a:ext uri="{FF2B5EF4-FFF2-40B4-BE49-F238E27FC236}">
                  <a16:creationId xmlns:a16="http://schemas.microsoft.com/office/drawing/2014/main" id="{C7FD234E-FB56-3442-A702-884D0267926B}"/>
                </a:ext>
              </a:extLst>
            </p:cNvPr>
            <p:cNvGrpSpPr/>
            <p:nvPr/>
          </p:nvGrpSpPr>
          <p:grpSpPr>
            <a:xfrm>
              <a:off x="2256322" y="5781838"/>
              <a:ext cx="394107" cy="265338"/>
              <a:chOff x="1966822" y="5515129"/>
              <a:chExt cx="422695" cy="345312"/>
            </a:xfrm>
          </p:grpSpPr>
          <p:grpSp>
            <p:nvGrpSpPr>
              <p:cNvPr id="422" name="组合 421">
                <a:extLst>
                  <a:ext uri="{FF2B5EF4-FFF2-40B4-BE49-F238E27FC236}">
                    <a16:creationId xmlns:a16="http://schemas.microsoft.com/office/drawing/2014/main" id="{0E7A5A89-D4DC-1A41-8E07-0C2E3EB3CE1C}"/>
                  </a:ext>
                </a:extLst>
              </p:cNvPr>
              <p:cNvGrpSpPr/>
              <p:nvPr/>
            </p:nvGrpSpPr>
            <p:grpSpPr>
              <a:xfrm>
                <a:off x="1966822" y="5668472"/>
                <a:ext cx="422695" cy="191969"/>
                <a:chOff x="1909313" y="5549135"/>
                <a:chExt cx="422695" cy="250501"/>
              </a:xfrm>
            </p:grpSpPr>
            <p:cxnSp>
              <p:nvCxnSpPr>
                <p:cNvPr id="426" name="直接连接符 111">
                  <a:extLst>
                    <a:ext uri="{FF2B5EF4-FFF2-40B4-BE49-F238E27FC236}">
                      <a16:creationId xmlns:a16="http://schemas.microsoft.com/office/drawing/2014/main" id="{833206F9-55AA-9145-808A-92978BCC0D96}"/>
                    </a:ext>
                  </a:extLst>
                </p:cNvPr>
                <p:cNvCxnSpPr/>
                <p:nvPr/>
              </p:nvCxnSpPr>
              <p:spPr>
                <a:xfrm>
                  <a:off x="1909313" y="5788659"/>
                  <a:ext cx="422695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接连接符 112">
                  <a:extLst>
                    <a:ext uri="{FF2B5EF4-FFF2-40B4-BE49-F238E27FC236}">
                      <a16:creationId xmlns:a16="http://schemas.microsoft.com/office/drawing/2014/main" id="{D0151B73-8765-BD48-8D38-4B419F5306C8}"/>
                    </a:ext>
                  </a:extLst>
                </p:cNvPr>
                <p:cNvCxnSpPr/>
                <p:nvPr/>
              </p:nvCxnSpPr>
              <p:spPr>
                <a:xfrm>
                  <a:off x="1923692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接连接符 113">
                  <a:extLst>
                    <a:ext uri="{FF2B5EF4-FFF2-40B4-BE49-F238E27FC236}">
                      <a16:creationId xmlns:a16="http://schemas.microsoft.com/office/drawing/2014/main" id="{754BD7C5-E852-734A-98FB-202EB703BB3B}"/>
                    </a:ext>
                  </a:extLst>
                </p:cNvPr>
                <p:cNvCxnSpPr/>
                <p:nvPr/>
              </p:nvCxnSpPr>
              <p:spPr>
                <a:xfrm>
                  <a:off x="2320508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3" name="组合 422">
                <a:extLst>
                  <a:ext uri="{FF2B5EF4-FFF2-40B4-BE49-F238E27FC236}">
                    <a16:creationId xmlns:a16="http://schemas.microsoft.com/office/drawing/2014/main" id="{835338E0-C092-484D-9DB6-ACC161E8DED6}"/>
                  </a:ext>
                </a:extLst>
              </p:cNvPr>
              <p:cNvGrpSpPr/>
              <p:nvPr/>
            </p:nvGrpSpPr>
            <p:grpSpPr>
              <a:xfrm>
                <a:off x="2007324" y="5515129"/>
                <a:ext cx="344619" cy="183034"/>
                <a:chOff x="2038665" y="5533404"/>
                <a:chExt cx="284237" cy="150964"/>
              </a:xfrm>
            </p:grpSpPr>
            <p:cxnSp>
              <p:nvCxnSpPr>
                <p:cNvPr id="424" name="直接连接符 109">
                  <a:extLst>
                    <a:ext uri="{FF2B5EF4-FFF2-40B4-BE49-F238E27FC236}">
                      <a16:creationId xmlns:a16="http://schemas.microsoft.com/office/drawing/2014/main" id="{B3D1693A-8D0C-3648-A648-A3857541BE47}"/>
                    </a:ext>
                  </a:extLst>
                </p:cNvPr>
                <p:cNvCxnSpPr/>
                <p:nvPr/>
              </p:nvCxnSpPr>
              <p:spPr>
                <a:xfrm flipH="1">
                  <a:off x="2038665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5" name="直接连接符 110">
                  <a:extLst>
                    <a:ext uri="{FF2B5EF4-FFF2-40B4-BE49-F238E27FC236}">
                      <a16:creationId xmlns:a16="http://schemas.microsoft.com/office/drawing/2014/main" id="{A1ACF5EF-9D13-AA49-BDEB-45011EFE3393}"/>
                    </a:ext>
                  </a:extLst>
                </p:cNvPr>
                <p:cNvCxnSpPr/>
                <p:nvPr/>
              </p:nvCxnSpPr>
              <p:spPr>
                <a:xfrm>
                  <a:off x="2171938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0C61B40C-2B31-B84F-9110-33C3E15CC491}"/>
                </a:ext>
              </a:extLst>
            </p:cNvPr>
            <p:cNvGrpSpPr/>
            <p:nvPr/>
          </p:nvGrpSpPr>
          <p:grpSpPr>
            <a:xfrm>
              <a:off x="3394919" y="5784147"/>
              <a:ext cx="397197" cy="260720"/>
              <a:chOff x="2728090" y="5529695"/>
              <a:chExt cx="472309" cy="287740"/>
            </a:xfrm>
          </p:grpSpPr>
          <p:grpSp>
            <p:nvGrpSpPr>
              <p:cNvPr id="418" name="组合 417">
                <a:extLst>
                  <a:ext uri="{FF2B5EF4-FFF2-40B4-BE49-F238E27FC236}">
                    <a16:creationId xmlns:a16="http://schemas.microsoft.com/office/drawing/2014/main" id="{58E08D3B-219C-F843-A612-5E37B0CF5F5F}"/>
                  </a:ext>
                </a:extLst>
              </p:cNvPr>
              <p:cNvGrpSpPr/>
              <p:nvPr/>
            </p:nvGrpSpPr>
            <p:grpSpPr>
              <a:xfrm>
                <a:off x="2728090" y="5535445"/>
                <a:ext cx="472309" cy="281990"/>
                <a:chOff x="2728090" y="5535445"/>
                <a:chExt cx="472309" cy="281990"/>
              </a:xfrm>
            </p:grpSpPr>
            <p:sp>
              <p:nvSpPr>
                <p:cNvPr id="420" name="矩形 419">
                  <a:extLst>
                    <a:ext uri="{FF2B5EF4-FFF2-40B4-BE49-F238E27FC236}">
                      <a16:creationId xmlns:a16="http://schemas.microsoft.com/office/drawing/2014/main" id="{E0D71870-6FB8-974E-9B9F-31B636365284}"/>
                    </a:ext>
                  </a:extLst>
                </p:cNvPr>
                <p:cNvSpPr/>
                <p:nvPr/>
              </p:nvSpPr>
              <p:spPr>
                <a:xfrm>
                  <a:off x="2728090" y="5592351"/>
                  <a:ext cx="396815" cy="225084"/>
                </a:xfrm>
                <a:prstGeom prst="rect">
                  <a:avLst/>
                </a:prstGeom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cxnSp>
              <p:nvCxnSpPr>
                <p:cNvPr id="421" name="直接连接符 106">
                  <a:extLst>
                    <a:ext uri="{FF2B5EF4-FFF2-40B4-BE49-F238E27FC236}">
                      <a16:creationId xmlns:a16="http://schemas.microsoft.com/office/drawing/2014/main" id="{6691305E-DD10-0940-B6F6-F3CB309B2D75}"/>
                    </a:ext>
                  </a:extLst>
                </p:cNvPr>
                <p:cNvCxnSpPr/>
                <p:nvPr/>
              </p:nvCxnSpPr>
              <p:spPr>
                <a:xfrm>
                  <a:off x="2836928" y="5535445"/>
                  <a:ext cx="363471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9" name="直接连接符 104">
                <a:extLst>
                  <a:ext uri="{FF2B5EF4-FFF2-40B4-BE49-F238E27FC236}">
                    <a16:creationId xmlns:a16="http://schemas.microsoft.com/office/drawing/2014/main" id="{CB9F9D86-EF57-9841-9047-999FE39D3C39}"/>
                  </a:ext>
                </a:extLst>
              </p:cNvPr>
              <p:cNvCxnSpPr/>
              <p:nvPr/>
            </p:nvCxnSpPr>
            <p:spPr>
              <a:xfrm>
                <a:off x="3186025" y="5529695"/>
                <a:ext cx="0" cy="186980"/>
              </a:xfrm>
              <a:prstGeom prst="line">
                <a:avLst/>
              </a:prstGeom>
              <a:ln w="285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5" name="圆角矩形 414">
              <a:extLst>
                <a:ext uri="{FF2B5EF4-FFF2-40B4-BE49-F238E27FC236}">
                  <a16:creationId xmlns:a16="http://schemas.microsoft.com/office/drawing/2014/main" id="{BD773BE5-1468-A144-85E2-80059E1A0501}"/>
                </a:ext>
              </a:extLst>
            </p:cNvPr>
            <p:cNvSpPr/>
            <p:nvPr/>
          </p:nvSpPr>
          <p:spPr>
            <a:xfrm>
              <a:off x="929532" y="1675889"/>
              <a:ext cx="1715186" cy="388714"/>
            </a:xfrm>
            <a:prstGeom prst="roundRect">
              <a:avLst>
                <a:gd name="adj" fmla="val 5241"/>
              </a:avLst>
            </a:prstGeom>
            <a:solidFill>
              <a:srgbClr val="E6E6E6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singleTop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416" name="圆角矩形 415">
              <a:extLst>
                <a:ext uri="{FF2B5EF4-FFF2-40B4-BE49-F238E27FC236}">
                  <a16:creationId xmlns:a16="http://schemas.microsoft.com/office/drawing/2014/main" id="{31BA53A0-14F7-AD40-A99F-574E45C5E8EE}"/>
                </a:ext>
              </a:extLst>
            </p:cNvPr>
            <p:cNvSpPr/>
            <p:nvPr/>
          </p:nvSpPr>
          <p:spPr>
            <a:xfrm>
              <a:off x="929533" y="2166927"/>
              <a:ext cx="1975714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singleTask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417" name="圆角矩形 416">
              <a:extLst>
                <a:ext uri="{FF2B5EF4-FFF2-40B4-BE49-F238E27FC236}">
                  <a16:creationId xmlns:a16="http://schemas.microsoft.com/office/drawing/2014/main" id="{FC6428E4-EFAE-1E42-A78D-55AB785FAA19}"/>
                </a:ext>
              </a:extLst>
            </p:cNvPr>
            <p:cNvSpPr/>
            <p:nvPr/>
          </p:nvSpPr>
          <p:spPr>
            <a:xfrm>
              <a:off x="929532" y="2657966"/>
              <a:ext cx="2108899" cy="388714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1600" dirty="0" err="1">
                  <a:solidFill>
                    <a:srgbClr val="333333"/>
                  </a:solidFill>
                </a:rPr>
                <a:t>singleInstance</a:t>
              </a:r>
              <a:endParaRPr lang="zh-CN" altLang="en-US" sz="1600" dirty="0">
                <a:solidFill>
                  <a:srgbClr val="333333"/>
                </a:solidFill>
              </a:endParaRPr>
            </a:p>
          </p:txBody>
        </p:sp>
      </p:grpSp>
      <p:cxnSp>
        <p:nvCxnSpPr>
          <p:cNvPr id="432" name="直接箭头连接符 117">
            <a:extLst>
              <a:ext uri="{FF2B5EF4-FFF2-40B4-BE49-F238E27FC236}">
                <a16:creationId xmlns:a16="http://schemas.microsoft.com/office/drawing/2014/main" id="{E28D6141-6492-EC4C-AE2B-EC6110BC5D93}"/>
              </a:ext>
            </a:extLst>
          </p:cNvPr>
          <p:cNvCxnSpPr/>
          <p:nvPr/>
        </p:nvCxnSpPr>
        <p:spPr>
          <a:xfrm>
            <a:off x="9703443" y="4709646"/>
            <a:ext cx="0" cy="1833509"/>
          </a:xfrm>
          <a:prstGeom prst="straightConnector1">
            <a:avLst/>
          </a:prstGeom>
          <a:ln w="317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矩形 432">
            <a:extLst>
              <a:ext uri="{FF2B5EF4-FFF2-40B4-BE49-F238E27FC236}">
                <a16:creationId xmlns:a16="http://schemas.microsoft.com/office/drawing/2014/main" id="{6336EB09-CEFD-5142-A17B-4744BE2EB2E1}"/>
              </a:ext>
            </a:extLst>
          </p:cNvPr>
          <p:cNvSpPr/>
          <p:nvPr/>
        </p:nvSpPr>
        <p:spPr>
          <a:xfrm>
            <a:off x="8789556" y="5499774"/>
            <a:ext cx="423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434" name="矩形 433">
            <a:extLst>
              <a:ext uri="{FF2B5EF4-FFF2-40B4-BE49-F238E27FC236}">
                <a16:creationId xmlns:a16="http://schemas.microsoft.com/office/drawing/2014/main" id="{BA38BFB4-A557-3649-9E87-7E7E2D61CA9E}"/>
              </a:ext>
            </a:extLst>
          </p:cNvPr>
          <p:cNvSpPr/>
          <p:nvPr/>
        </p:nvSpPr>
        <p:spPr>
          <a:xfrm>
            <a:off x="8789556" y="4948692"/>
            <a:ext cx="444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5" name="矩形 434">
            <a:extLst>
              <a:ext uri="{FF2B5EF4-FFF2-40B4-BE49-F238E27FC236}">
                <a16:creationId xmlns:a16="http://schemas.microsoft.com/office/drawing/2014/main" id="{60CA5ABE-EDD3-8342-90A6-A0AAD51D0453}"/>
              </a:ext>
            </a:extLst>
          </p:cNvPr>
          <p:cNvSpPr/>
          <p:nvPr/>
        </p:nvSpPr>
        <p:spPr>
          <a:xfrm>
            <a:off x="8789556" y="4370492"/>
            <a:ext cx="444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/>
              <a:t>C</a:t>
            </a:r>
            <a:endParaRPr lang="zh-CN" altLang="en-US" sz="2800" dirty="0"/>
          </a:p>
        </p:txBody>
      </p:sp>
      <p:grpSp>
        <p:nvGrpSpPr>
          <p:cNvPr id="470" name="组合 469">
            <a:extLst>
              <a:ext uri="{FF2B5EF4-FFF2-40B4-BE49-F238E27FC236}">
                <a16:creationId xmlns:a16="http://schemas.microsoft.com/office/drawing/2014/main" id="{AB012BC3-C975-8E44-9382-CAED94C1375F}"/>
              </a:ext>
            </a:extLst>
          </p:cNvPr>
          <p:cNvGrpSpPr/>
          <p:nvPr/>
        </p:nvGrpSpPr>
        <p:grpSpPr>
          <a:xfrm rot="18305568">
            <a:off x="7736129" y="977387"/>
            <a:ext cx="2466199" cy="4533930"/>
            <a:chOff x="1426533" y="297653"/>
            <a:chExt cx="3518942" cy="6284583"/>
          </a:xfrm>
          <a:scene3d>
            <a:camera prst="orthographicFront">
              <a:rot lat="2100000" lon="2700000" rev="300000"/>
            </a:camera>
            <a:lightRig rig="threePt" dir="t"/>
          </a:scene3d>
        </p:grpSpPr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0A186F23-4AE8-1F41-89C3-180A01674D84}"/>
                </a:ext>
              </a:extLst>
            </p:cNvPr>
            <p:cNvSpPr/>
            <p:nvPr/>
          </p:nvSpPr>
          <p:spPr>
            <a:xfrm>
              <a:off x="1426533" y="297653"/>
              <a:ext cx="3518942" cy="834982"/>
            </a:xfrm>
            <a:prstGeom prst="rect">
              <a:avLst/>
            </a:prstGeom>
            <a:solidFill>
              <a:srgbClr val="303F9F"/>
            </a:solidFill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472" name="矩形 471">
              <a:extLst>
                <a:ext uri="{FF2B5EF4-FFF2-40B4-BE49-F238E27FC236}">
                  <a16:creationId xmlns:a16="http://schemas.microsoft.com/office/drawing/2014/main" id="{6CDB4CE3-46F0-B547-825A-E1BAC11BD829}"/>
                </a:ext>
              </a:extLst>
            </p:cNvPr>
            <p:cNvSpPr/>
            <p:nvPr/>
          </p:nvSpPr>
          <p:spPr>
            <a:xfrm>
              <a:off x="1426533" y="604601"/>
              <a:ext cx="3518942" cy="528034"/>
            </a:xfrm>
            <a:prstGeom prst="rect">
              <a:avLst/>
            </a:prstGeom>
            <a:solidFill>
              <a:srgbClr val="3F51B5"/>
            </a:solidFill>
            <a:ln w="28575"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Tutorial                            </a:t>
              </a:r>
              <a:r>
                <a:rPr lang="en-US" altLang="zh-CN" sz="2800" dirty="0"/>
                <a:t>+</a:t>
              </a:r>
              <a:endParaRPr lang="zh-CN" altLang="en-US" dirty="0"/>
            </a:p>
          </p:txBody>
        </p:sp>
        <p:sp>
          <p:nvSpPr>
            <p:cNvPr id="473" name="文本框 472">
              <a:extLst>
                <a:ext uri="{FF2B5EF4-FFF2-40B4-BE49-F238E27FC236}">
                  <a16:creationId xmlns:a16="http://schemas.microsoft.com/office/drawing/2014/main" id="{4647E7F2-DCB5-8D41-A6E6-DF2CA8E0B1E3}"/>
                </a:ext>
              </a:extLst>
            </p:cNvPr>
            <p:cNvSpPr txBox="1"/>
            <p:nvPr/>
          </p:nvSpPr>
          <p:spPr>
            <a:xfrm>
              <a:off x="4535776" y="703535"/>
              <a:ext cx="358183" cy="363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>
                <a:lnSpc>
                  <a:spcPct val="20000"/>
                </a:lnSpc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74" name="组合 473">
              <a:extLst>
                <a:ext uri="{FF2B5EF4-FFF2-40B4-BE49-F238E27FC236}">
                  <a16:creationId xmlns:a16="http://schemas.microsoft.com/office/drawing/2014/main" id="{512A176F-66C5-B643-89F2-979479F7517F}"/>
                </a:ext>
              </a:extLst>
            </p:cNvPr>
            <p:cNvGrpSpPr/>
            <p:nvPr/>
          </p:nvGrpSpPr>
          <p:grpSpPr>
            <a:xfrm>
              <a:off x="1426533" y="1132635"/>
              <a:ext cx="3518942" cy="5449601"/>
              <a:chOff x="1426533" y="1132635"/>
              <a:chExt cx="3518942" cy="5449601"/>
            </a:xfrm>
          </p:grpSpPr>
          <p:sp>
            <p:nvSpPr>
              <p:cNvPr id="494" name="矩形 493">
                <a:extLst>
                  <a:ext uri="{FF2B5EF4-FFF2-40B4-BE49-F238E27FC236}">
                    <a16:creationId xmlns:a16="http://schemas.microsoft.com/office/drawing/2014/main" id="{4D09F455-D8AE-084D-B104-ADAADE5317C1}"/>
                  </a:ext>
                </a:extLst>
              </p:cNvPr>
              <p:cNvSpPr/>
              <p:nvPr/>
            </p:nvSpPr>
            <p:spPr>
              <a:xfrm>
                <a:off x="1426533" y="1132635"/>
                <a:ext cx="3518942" cy="5449601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5" name="圆角矩形 494">
                <a:extLst>
                  <a:ext uri="{FF2B5EF4-FFF2-40B4-BE49-F238E27FC236}">
                    <a16:creationId xmlns:a16="http://schemas.microsoft.com/office/drawing/2014/main" id="{825210C1-CB0D-6A41-AC7E-DE0D6B5260BC}"/>
                  </a:ext>
                </a:extLst>
              </p:cNvPr>
              <p:cNvSpPr/>
              <p:nvPr/>
            </p:nvSpPr>
            <p:spPr>
              <a:xfrm>
                <a:off x="2189409" y="3302714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6D7D7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真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6" name="圆角矩形 495">
                <a:extLst>
                  <a:ext uri="{FF2B5EF4-FFF2-40B4-BE49-F238E27FC236}">
                    <a16:creationId xmlns:a16="http://schemas.microsoft.com/office/drawing/2014/main" id="{E4D35ECF-2349-1A4A-955A-D554636B80A1}"/>
                  </a:ext>
                </a:extLst>
              </p:cNvPr>
              <p:cNvSpPr/>
              <p:nvPr/>
            </p:nvSpPr>
            <p:spPr>
              <a:xfrm>
                <a:off x="3289037" y="3302713"/>
                <a:ext cx="850004" cy="418351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假</a:t>
                </a:r>
              </a:p>
            </p:txBody>
          </p:sp>
          <p:sp>
            <p:nvSpPr>
              <p:cNvPr id="497" name="圆角矩形 496">
                <a:extLst>
                  <a:ext uri="{FF2B5EF4-FFF2-40B4-BE49-F238E27FC236}">
                    <a16:creationId xmlns:a16="http://schemas.microsoft.com/office/drawing/2014/main" id="{93326448-1E85-4D47-90F8-8A0278FEA7C3}"/>
                  </a:ext>
                </a:extLst>
              </p:cNvPr>
              <p:cNvSpPr/>
              <p:nvPr/>
            </p:nvSpPr>
            <p:spPr>
              <a:xfrm>
                <a:off x="2458815" y="4053603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查看答案</a:t>
                </a:r>
              </a:p>
            </p:txBody>
          </p:sp>
          <p:sp>
            <p:nvSpPr>
              <p:cNvPr id="498" name="圆角矩形 497">
                <a:extLst>
                  <a:ext uri="{FF2B5EF4-FFF2-40B4-BE49-F238E27FC236}">
                    <a16:creationId xmlns:a16="http://schemas.microsoft.com/office/drawing/2014/main" id="{AC88CC0D-05C9-BD43-9C29-189C74B3E403}"/>
                  </a:ext>
                </a:extLst>
              </p:cNvPr>
              <p:cNvSpPr/>
              <p:nvPr/>
            </p:nvSpPr>
            <p:spPr>
              <a:xfrm>
                <a:off x="2458815" y="4717775"/>
                <a:ext cx="1410820" cy="494848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333333"/>
                    </a:solidFill>
                  </a:rPr>
                  <a:t>下一题 </a:t>
                </a:r>
                <a:r>
                  <a:rPr lang="en-US" altLang="zh-CN" sz="1400" dirty="0">
                    <a:solidFill>
                      <a:srgbClr val="333333"/>
                    </a:solidFill>
                    <a:latin typeface="Brush Script MT" panose="03060802040406070304" pitchFamily="66" charset="0"/>
                  </a:rPr>
                  <a:t>&gt;</a:t>
                </a:r>
                <a:endParaRPr lang="zh-CN" altLang="en-US" sz="1400" dirty="0">
                  <a:solidFill>
                    <a:srgbClr val="333333"/>
                  </a:solidFill>
                  <a:latin typeface="Brush Script MT" panose="03060802040406070304" pitchFamily="66" charset="0"/>
                </a:endParaRPr>
              </a:p>
            </p:txBody>
          </p:sp>
          <p:sp>
            <p:nvSpPr>
              <p:cNvPr id="499" name="Rectangle 1">
                <a:extLst>
                  <a:ext uri="{FF2B5EF4-FFF2-40B4-BE49-F238E27FC236}">
                    <a16:creationId xmlns:a16="http://schemas.microsoft.com/office/drawing/2014/main" id="{CFE5F9AA-F29E-4944-BEF5-B7C8276A4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0477" y="1474328"/>
                <a:ext cx="3155912" cy="1407834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zh-CN" sz="12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rPr>
                  <a:t>Activity生命周期设计了若干个阶段，每个阶段Android系统都会向Activity发出相应的事件消息，触发Activity中对应的回调方法。</a:t>
                </a:r>
                <a:endParaRPr kumimoji="0" lang="zh-CN" altLang="zh-CN" sz="1400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+mn-ea"/>
                </a:endParaRPr>
              </a:p>
            </p:txBody>
          </p:sp>
        </p:grpSp>
        <p:grpSp>
          <p:nvGrpSpPr>
            <p:cNvPr id="475" name="组合 474">
              <a:extLst>
                <a:ext uri="{FF2B5EF4-FFF2-40B4-BE49-F238E27FC236}">
                  <a16:creationId xmlns:a16="http://schemas.microsoft.com/office/drawing/2014/main" id="{35AABB79-0ED2-FF4A-80E2-298C4CDA9D41}"/>
                </a:ext>
              </a:extLst>
            </p:cNvPr>
            <p:cNvGrpSpPr/>
            <p:nvPr/>
          </p:nvGrpSpPr>
          <p:grpSpPr>
            <a:xfrm>
              <a:off x="1426533" y="6132199"/>
              <a:ext cx="3518942" cy="450037"/>
              <a:chOff x="6233835" y="5428233"/>
              <a:chExt cx="2744913" cy="450037"/>
            </a:xfrm>
          </p:grpSpPr>
          <p:sp>
            <p:nvSpPr>
              <p:cNvPr id="476" name="矩形 475">
                <a:extLst>
                  <a:ext uri="{FF2B5EF4-FFF2-40B4-BE49-F238E27FC236}">
                    <a16:creationId xmlns:a16="http://schemas.microsoft.com/office/drawing/2014/main" id="{D39B21F8-4FE8-504B-A4F0-CBD0354483AD}"/>
                  </a:ext>
                </a:extLst>
              </p:cNvPr>
              <p:cNvSpPr/>
              <p:nvPr/>
            </p:nvSpPr>
            <p:spPr>
              <a:xfrm>
                <a:off x="6233835" y="5428233"/>
                <a:ext cx="2744913" cy="4500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477" name="组合 476">
                <a:extLst>
                  <a:ext uri="{FF2B5EF4-FFF2-40B4-BE49-F238E27FC236}">
                    <a16:creationId xmlns:a16="http://schemas.microsoft.com/office/drawing/2014/main" id="{2165AD1B-E792-5640-BD4B-E5DB46B8DB58}"/>
                  </a:ext>
                </a:extLst>
              </p:cNvPr>
              <p:cNvGrpSpPr/>
              <p:nvPr/>
            </p:nvGrpSpPr>
            <p:grpSpPr>
              <a:xfrm>
                <a:off x="6446891" y="5571298"/>
                <a:ext cx="331594" cy="158214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491" name="直接连接符 176">
                  <a:extLst>
                    <a:ext uri="{FF2B5EF4-FFF2-40B4-BE49-F238E27FC236}">
                      <a16:creationId xmlns:a16="http://schemas.microsoft.com/office/drawing/2014/main" id="{CFF8B7C6-DB7A-EC4C-9FDA-179A908840AA}"/>
                    </a:ext>
                  </a:extLst>
                </p:cNvPr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直接连接符 177">
                  <a:extLst>
                    <a:ext uri="{FF2B5EF4-FFF2-40B4-BE49-F238E27FC236}">
                      <a16:creationId xmlns:a16="http://schemas.microsoft.com/office/drawing/2014/main" id="{827768F9-F988-7A42-B955-C0D469F7D2E4}"/>
                    </a:ext>
                  </a:extLst>
                </p:cNvPr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3" name="任意多边形 178">
                  <a:extLst>
                    <a:ext uri="{FF2B5EF4-FFF2-40B4-BE49-F238E27FC236}">
                      <a16:creationId xmlns:a16="http://schemas.microsoft.com/office/drawing/2014/main" id="{89E9F756-7ABD-7142-9BB6-B5FDEC70A101}"/>
                    </a:ext>
                  </a:extLst>
                </p:cNvPr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478" name="组合 477">
                <a:extLst>
                  <a:ext uri="{FF2B5EF4-FFF2-40B4-BE49-F238E27FC236}">
                    <a16:creationId xmlns:a16="http://schemas.microsoft.com/office/drawing/2014/main" id="{920F8A0D-C0E6-EC4D-9983-EF9F8CA43875}"/>
                  </a:ext>
                </a:extLst>
              </p:cNvPr>
              <p:cNvGrpSpPr/>
              <p:nvPr/>
            </p:nvGrpSpPr>
            <p:grpSpPr>
              <a:xfrm>
                <a:off x="7413644" y="5537219"/>
                <a:ext cx="336231" cy="226372"/>
                <a:chOff x="1966822" y="5515129"/>
                <a:chExt cx="422695" cy="345312"/>
              </a:xfrm>
            </p:grpSpPr>
            <p:grpSp>
              <p:nvGrpSpPr>
                <p:cNvPr id="484" name="组合 483">
                  <a:extLst>
                    <a:ext uri="{FF2B5EF4-FFF2-40B4-BE49-F238E27FC236}">
                      <a16:creationId xmlns:a16="http://schemas.microsoft.com/office/drawing/2014/main" id="{B14C3254-7C82-DB4D-A07B-CAAC6F61F043}"/>
                    </a:ext>
                  </a:extLst>
                </p:cNvPr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488" name="直接连接符 173">
                    <a:extLst>
                      <a:ext uri="{FF2B5EF4-FFF2-40B4-BE49-F238E27FC236}">
                        <a16:creationId xmlns:a16="http://schemas.microsoft.com/office/drawing/2014/main" id="{9BD13AF7-BFE8-5142-87EE-5091647C1529}"/>
                      </a:ext>
                    </a:extLst>
                  </p:cNvPr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直接连接符 174">
                    <a:extLst>
                      <a:ext uri="{FF2B5EF4-FFF2-40B4-BE49-F238E27FC236}">
                        <a16:creationId xmlns:a16="http://schemas.microsoft.com/office/drawing/2014/main" id="{B500651E-94F9-8244-8E76-7F1EB096AE9C}"/>
                      </a:ext>
                    </a:extLst>
                  </p:cNvPr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接连接符 175">
                    <a:extLst>
                      <a:ext uri="{FF2B5EF4-FFF2-40B4-BE49-F238E27FC236}">
                        <a16:creationId xmlns:a16="http://schemas.microsoft.com/office/drawing/2014/main" id="{A6F738A5-9ADA-1C48-AEC2-A4F2646D4E1D}"/>
                      </a:ext>
                    </a:extLst>
                  </p:cNvPr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5" name="组合 484">
                  <a:extLst>
                    <a:ext uri="{FF2B5EF4-FFF2-40B4-BE49-F238E27FC236}">
                      <a16:creationId xmlns:a16="http://schemas.microsoft.com/office/drawing/2014/main" id="{FF0473D1-7057-2C42-AFD7-A216FD16DFEF}"/>
                    </a:ext>
                  </a:extLst>
                </p:cNvPr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486" name="直接连接符 171">
                    <a:extLst>
                      <a:ext uri="{FF2B5EF4-FFF2-40B4-BE49-F238E27FC236}">
                        <a16:creationId xmlns:a16="http://schemas.microsoft.com/office/drawing/2014/main" id="{CFA3B5EB-C3B6-FF47-802C-5D737AF5778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接连接符 172">
                    <a:extLst>
                      <a:ext uri="{FF2B5EF4-FFF2-40B4-BE49-F238E27FC236}">
                        <a16:creationId xmlns:a16="http://schemas.microsoft.com/office/drawing/2014/main" id="{4EFFAA51-8213-8443-89F4-91D24614C39B}"/>
                      </a:ext>
                    </a:extLst>
                  </p:cNvPr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79" name="组合 478">
                <a:extLst>
                  <a:ext uri="{FF2B5EF4-FFF2-40B4-BE49-F238E27FC236}">
                    <a16:creationId xmlns:a16="http://schemas.microsoft.com/office/drawing/2014/main" id="{9E347D30-302A-DB4B-AD22-90743BAD815D}"/>
                  </a:ext>
                </a:extLst>
              </p:cNvPr>
              <p:cNvGrpSpPr/>
              <p:nvPr/>
            </p:nvGrpSpPr>
            <p:grpSpPr>
              <a:xfrm>
                <a:off x="8385034" y="5539189"/>
                <a:ext cx="338867" cy="222432"/>
                <a:chOff x="2728090" y="5529695"/>
                <a:chExt cx="472309" cy="287740"/>
              </a:xfrm>
            </p:grpSpPr>
            <p:grpSp>
              <p:nvGrpSpPr>
                <p:cNvPr id="480" name="组合 479">
                  <a:extLst>
                    <a:ext uri="{FF2B5EF4-FFF2-40B4-BE49-F238E27FC236}">
                      <a16:creationId xmlns:a16="http://schemas.microsoft.com/office/drawing/2014/main" id="{ADE250FA-947A-A34E-AF33-921B0A2E9F41}"/>
                    </a:ext>
                  </a:extLst>
                </p:cNvPr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482" name="矩形 481">
                    <a:extLst>
                      <a:ext uri="{FF2B5EF4-FFF2-40B4-BE49-F238E27FC236}">
                        <a16:creationId xmlns:a16="http://schemas.microsoft.com/office/drawing/2014/main" id="{4E397BD4-12A0-7740-9487-26AF385250C2}"/>
                      </a:ext>
                    </a:extLst>
                  </p:cNvPr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483" name="直接连接符 168">
                    <a:extLst>
                      <a:ext uri="{FF2B5EF4-FFF2-40B4-BE49-F238E27FC236}">
                        <a16:creationId xmlns:a16="http://schemas.microsoft.com/office/drawing/2014/main" id="{CEEA725B-7931-AA43-B825-B4756F7FFA7D}"/>
                      </a:ext>
                    </a:extLst>
                  </p:cNvPr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1" name="直接连接符 166">
                  <a:extLst>
                    <a:ext uri="{FF2B5EF4-FFF2-40B4-BE49-F238E27FC236}">
                      <a16:creationId xmlns:a16="http://schemas.microsoft.com/office/drawing/2014/main" id="{A5DAE3DD-12FF-5443-A951-F21541ED23B6}"/>
                    </a:ext>
                  </a:extLst>
                </p:cNvPr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04" name="矩形 503">
            <a:extLst>
              <a:ext uri="{FF2B5EF4-FFF2-40B4-BE49-F238E27FC236}">
                <a16:creationId xmlns:a16="http://schemas.microsoft.com/office/drawing/2014/main" id="{F39EC73C-4EE0-0D4D-A442-BBF7B3E66386}"/>
              </a:ext>
            </a:extLst>
          </p:cNvPr>
          <p:cNvSpPr/>
          <p:nvPr/>
        </p:nvSpPr>
        <p:spPr>
          <a:xfrm>
            <a:off x="8831131" y="3758578"/>
            <a:ext cx="444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86" name="组合 185"/>
          <p:cNvGrpSpPr/>
          <p:nvPr/>
        </p:nvGrpSpPr>
        <p:grpSpPr>
          <a:xfrm>
            <a:off x="4865369" y="1922298"/>
            <a:ext cx="3882368" cy="1905944"/>
            <a:chOff x="1971631" y="4467226"/>
            <a:chExt cx="3068469" cy="538850"/>
          </a:xfrm>
        </p:grpSpPr>
        <p:cxnSp>
          <p:nvCxnSpPr>
            <p:cNvPr id="187" name="直接连接符 186"/>
            <p:cNvCxnSpPr/>
            <p:nvPr/>
          </p:nvCxnSpPr>
          <p:spPr>
            <a:xfrm flipV="1">
              <a:off x="1971631" y="4467226"/>
              <a:ext cx="25289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4500562" y="4467226"/>
              <a:ext cx="495299" cy="495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椭圆 188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92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SingleTask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798002" y="1184818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333333"/>
                </a:solidFill>
              </a:rPr>
              <a:t>只允许在栈中有一个实例</a:t>
            </a:r>
            <a:endParaRPr lang="zh-CN" altLang="en-US" sz="2800" dirty="0">
              <a:effectLst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16746" y="2245521"/>
            <a:ext cx="9856051" cy="3258999"/>
            <a:chOff x="892814" y="2245521"/>
            <a:chExt cx="9856051" cy="3258999"/>
          </a:xfrm>
        </p:grpSpPr>
        <p:sp>
          <p:nvSpPr>
            <p:cNvPr id="6" name="流程图: 决策 5"/>
            <p:cNvSpPr/>
            <p:nvPr/>
          </p:nvSpPr>
          <p:spPr>
            <a:xfrm>
              <a:off x="4230215" y="2245521"/>
              <a:ext cx="3472068" cy="1264659"/>
            </a:xfrm>
            <a:prstGeom prst="flowChartDecision">
              <a:avLst/>
            </a:prstGeom>
            <a:ln w="28575"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</a:pPr>
              <a:r>
                <a:rPr lang="zh-CN" altLang="en-US" sz="2400" dirty="0"/>
                <a:t>栈里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是否</a:t>
              </a:r>
              <a:r>
                <a:rPr lang="zh-CN" altLang="en-US" sz="2400" dirty="0"/>
                <a:t>有实例存在</a:t>
              </a:r>
              <a:endParaRPr lang="en-US" altLang="zh-CN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425565" y="2301510"/>
              <a:ext cx="1021738" cy="44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Yes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721333" y="2301510"/>
              <a:ext cx="785600" cy="44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2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No</a:t>
              </a:r>
              <a:endPara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9" name="肘形连接符 8"/>
            <p:cNvCxnSpPr>
              <a:stCxn id="6" idx="1"/>
              <a:endCxn id="11" idx="0"/>
            </p:cNvCxnSpPr>
            <p:nvPr/>
          </p:nvCxnSpPr>
          <p:spPr>
            <a:xfrm rot="10800000" flipV="1">
              <a:off x="2726457" y="2877851"/>
              <a:ext cx="1503758" cy="133295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过程 1"/>
            <p:cNvSpPr/>
            <p:nvPr/>
          </p:nvSpPr>
          <p:spPr>
            <a:xfrm>
              <a:off x="892814" y="4210801"/>
              <a:ext cx="3667286" cy="1293719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14930 w 24930"/>
                <a:gd name="connsiteY0" fmla="*/ 7091 h 17091"/>
                <a:gd name="connsiteX1" fmla="*/ 0 w 24930"/>
                <a:gd name="connsiteY1" fmla="*/ 0 h 17091"/>
                <a:gd name="connsiteX2" fmla="*/ 24930 w 24930"/>
                <a:gd name="connsiteY2" fmla="*/ 7091 h 17091"/>
                <a:gd name="connsiteX3" fmla="*/ 24930 w 24930"/>
                <a:gd name="connsiteY3" fmla="*/ 17091 h 17091"/>
                <a:gd name="connsiteX4" fmla="*/ 14930 w 24930"/>
                <a:gd name="connsiteY4" fmla="*/ 17091 h 17091"/>
                <a:gd name="connsiteX5" fmla="*/ 14930 w 24930"/>
                <a:gd name="connsiteY5" fmla="*/ 7091 h 17091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5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0 w 10000"/>
                <a:gd name="connsiteY5" fmla="*/ 0 h 10000"/>
                <a:gd name="connsiteX0" fmla="*/ 0 w 10000"/>
                <a:gd name="connsiteY0" fmla="*/ 0 h 10000"/>
                <a:gd name="connsiteX1" fmla="*/ 5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5000 h 10000"/>
                <a:gd name="connsiteX4" fmla="*/ 10000 w 10000"/>
                <a:gd name="connsiteY4" fmla="*/ 10000 h 10000"/>
                <a:gd name="connsiteX5" fmla="*/ 0 w 10000"/>
                <a:gd name="connsiteY5" fmla="*/ 10000 h 10000"/>
                <a:gd name="connsiteX6" fmla="*/ 0 w 10000"/>
                <a:gd name="connsiteY6" fmla="*/ 0 h 10000"/>
                <a:gd name="connsiteX0" fmla="*/ 0 w 10000"/>
                <a:gd name="connsiteY0" fmla="*/ 0 h 10000"/>
                <a:gd name="connsiteX1" fmla="*/ 5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5000 h 10000"/>
                <a:gd name="connsiteX4" fmla="*/ 10000 w 10000"/>
                <a:gd name="connsiteY4" fmla="*/ 10000 h 10000"/>
                <a:gd name="connsiteX5" fmla="*/ 5000 w 10000"/>
                <a:gd name="connsiteY5" fmla="*/ 10000 h 10000"/>
                <a:gd name="connsiteX6" fmla="*/ 0 w 10000"/>
                <a:gd name="connsiteY6" fmla="*/ 10000 h 10000"/>
                <a:gd name="connsiteX7" fmla="*/ 0 w 10000"/>
                <a:gd name="connsiteY7" fmla="*/ 0 h 10000"/>
                <a:gd name="connsiteX0" fmla="*/ 0 w 10000"/>
                <a:gd name="connsiteY0" fmla="*/ 0 h 10000"/>
                <a:gd name="connsiteX1" fmla="*/ 5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5000 h 10000"/>
                <a:gd name="connsiteX4" fmla="*/ 10000 w 10000"/>
                <a:gd name="connsiteY4" fmla="*/ 10000 h 10000"/>
                <a:gd name="connsiteX5" fmla="*/ 5000 w 10000"/>
                <a:gd name="connsiteY5" fmla="*/ 10000 h 10000"/>
                <a:gd name="connsiteX6" fmla="*/ 0 w 10000"/>
                <a:gd name="connsiteY6" fmla="*/ 10000 h 10000"/>
                <a:gd name="connsiteX7" fmla="*/ 0 w 10000"/>
                <a:gd name="connsiteY7" fmla="*/ 5000 h 10000"/>
                <a:gd name="connsiteX8" fmla="*/ 0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5000" y="0"/>
                  </a:lnTo>
                  <a:lnTo>
                    <a:pt x="10000" y="0"/>
                  </a:lnTo>
                  <a:lnTo>
                    <a:pt x="10000" y="5000"/>
                  </a:lnTo>
                  <a:lnTo>
                    <a:pt x="10000" y="10000"/>
                  </a:lnTo>
                  <a:lnTo>
                    <a:pt x="5000" y="10000"/>
                  </a:lnTo>
                  <a:lnTo>
                    <a:pt x="0" y="10000"/>
                  </a:lnTo>
                  <a:lnTo>
                    <a:pt x="0" y="5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zh-CN" altLang="en-US" sz="24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92814" y="4210801"/>
              <a:ext cx="3667286" cy="12665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lnSpc>
                  <a:spcPct val="110000"/>
                </a:lnSpc>
                <a:defRPr sz="2400"/>
              </a:lvl1pPr>
            </a:lstStyle>
            <a:p>
              <a:pPr marL="0" lvl="2"/>
              <a:r>
                <a:rPr lang="zh-CN" altLang="en-US" sz="2400" dirty="0"/>
                <a:t>把</a:t>
              </a:r>
              <a:r>
                <a:rPr lang="en-US" altLang="zh-CN" sz="2400" dirty="0"/>
                <a:t>activity</a:t>
              </a:r>
              <a:r>
                <a:rPr lang="zh-CN" altLang="en-US" sz="2400" dirty="0"/>
                <a:t>上面的所有其他</a:t>
              </a:r>
              <a:r>
                <a:rPr lang="en-US" altLang="zh-CN" sz="2400" dirty="0"/>
                <a:t>activity</a:t>
              </a:r>
              <a:r>
                <a:rPr lang="zh-CN" altLang="en-US" sz="2400" dirty="0"/>
                <a:t>都清空，复用这个已经存在的</a:t>
              </a:r>
              <a:r>
                <a:rPr lang="en-US" altLang="zh-CN" sz="2400" dirty="0"/>
                <a:t>activity</a:t>
              </a:r>
            </a:p>
          </p:txBody>
        </p:sp>
        <p:cxnSp>
          <p:nvCxnSpPr>
            <p:cNvPr id="12" name="肘形连接符 11"/>
            <p:cNvCxnSpPr>
              <a:stCxn id="6" idx="3"/>
              <a:endCxn id="15" idx="0"/>
            </p:cNvCxnSpPr>
            <p:nvPr/>
          </p:nvCxnSpPr>
          <p:spPr>
            <a:xfrm>
              <a:off x="7702283" y="2877851"/>
              <a:ext cx="1588844" cy="133295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/>
            <p:cNvGrpSpPr/>
            <p:nvPr/>
          </p:nvGrpSpPr>
          <p:grpSpPr>
            <a:xfrm>
              <a:off x="7833388" y="4210801"/>
              <a:ext cx="2915477" cy="1293719"/>
              <a:chOff x="5078671" y="4546877"/>
              <a:chExt cx="2001328" cy="759125"/>
            </a:xfrm>
          </p:grpSpPr>
          <p:sp>
            <p:nvSpPr>
              <p:cNvPr id="14" name="流程图: 过程 1"/>
              <p:cNvSpPr/>
              <p:nvPr/>
            </p:nvSpPr>
            <p:spPr>
              <a:xfrm>
                <a:off x="5078671" y="4546877"/>
                <a:ext cx="2001328" cy="759125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14930 w 24930"/>
                  <a:gd name="connsiteY0" fmla="*/ 7091 h 17091"/>
                  <a:gd name="connsiteX1" fmla="*/ 0 w 24930"/>
                  <a:gd name="connsiteY1" fmla="*/ 0 h 17091"/>
                  <a:gd name="connsiteX2" fmla="*/ 24930 w 24930"/>
                  <a:gd name="connsiteY2" fmla="*/ 7091 h 17091"/>
                  <a:gd name="connsiteX3" fmla="*/ 24930 w 24930"/>
                  <a:gd name="connsiteY3" fmla="*/ 17091 h 17091"/>
                  <a:gd name="connsiteX4" fmla="*/ 14930 w 24930"/>
                  <a:gd name="connsiteY4" fmla="*/ 17091 h 17091"/>
                  <a:gd name="connsiteX5" fmla="*/ 14930 w 24930"/>
                  <a:gd name="connsiteY5" fmla="*/ 7091 h 17091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5000 h 10000"/>
                  <a:gd name="connsiteX4" fmla="*/ 10000 w 10000"/>
                  <a:gd name="connsiteY4" fmla="*/ 10000 h 10000"/>
                  <a:gd name="connsiteX5" fmla="*/ 0 w 10000"/>
                  <a:gd name="connsiteY5" fmla="*/ 10000 h 10000"/>
                  <a:gd name="connsiteX6" fmla="*/ 0 w 10000"/>
                  <a:gd name="connsiteY6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5000 h 10000"/>
                  <a:gd name="connsiteX4" fmla="*/ 10000 w 10000"/>
                  <a:gd name="connsiteY4" fmla="*/ 10000 h 10000"/>
                  <a:gd name="connsiteX5" fmla="*/ 5000 w 10000"/>
                  <a:gd name="connsiteY5" fmla="*/ 10000 h 10000"/>
                  <a:gd name="connsiteX6" fmla="*/ 0 w 10000"/>
                  <a:gd name="connsiteY6" fmla="*/ 10000 h 10000"/>
                  <a:gd name="connsiteX7" fmla="*/ 0 w 10000"/>
                  <a:gd name="connsiteY7" fmla="*/ 0 h 10000"/>
                  <a:gd name="connsiteX0" fmla="*/ 0 w 10000"/>
                  <a:gd name="connsiteY0" fmla="*/ 0 h 10000"/>
                  <a:gd name="connsiteX1" fmla="*/ 5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5000 h 10000"/>
                  <a:gd name="connsiteX4" fmla="*/ 10000 w 10000"/>
                  <a:gd name="connsiteY4" fmla="*/ 10000 h 10000"/>
                  <a:gd name="connsiteX5" fmla="*/ 5000 w 10000"/>
                  <a:gd name="connsiteY5" fmla="*/ 10000 h 10000"/>
                  <a:gd name="connsiteX6" fmla="*/ 0 w 10000"/>
                  <a:gd name="connsiteY6" fmla="*/ 10000 h 10000"/>
                  <a:gd name="connsiteX7" fmla="*/ 0 w 10000"/>
                  <a:gd name="connsiteY7" fmla="*/ 5000 h 10000"/>
                  <a:gd name="connsiteX8" fmla="*/ 0 w 10000"/>
                  <a:gd name="connsiteY8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5000" y="0"/>
                    </a:lnTo>
                    <a:lnTo>
                      <a:pt x="10000" y="0"/>
                    </a:lnTo>
                    <a:lnTo>
                      <a:pt x="10000" y="5000"/>
                    </a:lnTo>
                    <a:lnTo>
                      <a:pt x="10000" y="10000"/>
                    </a:lnTo>
                    <a:lnTo>
                      <a:pt x="5000" y="10000"/>
                    </a:lnTo>
                    <a:lnTo>
                      <a:pt x="0" y="10000"/>
                    </a:lnTo>
                    <a:lnTo>
                      <a:pt x="0" y="5000"/>
                    </a:lnTo>
                    <a:lnTo>
                      <a:pt x="0" y="0"/>
                    </a:lnTo>
                    <a:close/>
                  </a:path>
                </a:pathLst>
              </a:custGeom>
              <a:ln w="28575">
                <a:solidFill>
                  <a:schemeClr val="tx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078671" y="4546877"/>
                <a:ext cx="2001328" cy="74316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marL="0" lvl="2"/>
                <a:r>
                  <a:rPr lang="zh-CN" altLang="zh-CN" sz="2400" dirty="0"/>
                  <a:t>系统将会创建目标</a:t>
                </a:r>
                <a:r>
                  <a:rPr lang="en-US" altLang="zh-CN" sz="2400" dirty="0"/>
                  <a:t>activity</a:t>
                </a:r>
                <a:r>
                  <a:rPr lang="zh-CN" altLang="zh-CN" sz="2400" dirty="0"/>
                  <a:t>实例</a:t>
                </a:r>
                <a:r>
                  <a:rPr lang="zh-CN" altLang="en-US" sz="2400" dirty="0"/>
                  <a:t>，</a:t>
                </a:r>
                <a:r>
                  <a:rPr lang="zh-CN" altLang="zh-CN" sz="2400" dirty="0"/>
                  <a:t>将它加入到</a:t>
                </a:r>
                <a:r>
                  <a:rPr lang="en-US" altLang="zh-CN" sz="2400" dirty="0"/>
                  <a:t>Task</a:t>
                </a:r>
                <a:r>
                  <a:rPr lang="zh-CN" altLang="zh-CN" sz="2400" dirty="0"/>
                  <a:t>栈顶</a:t>
                </a:r>
                <a:endParaRPr lang="en-US" altLang="zh-CN" sz="2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9882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8" y="204964"/>
            <a:ext cx="10060176" cy="66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9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运行机制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33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98831" y="1365944"/>
            <a:ext cx="11760027" cy="4990406"/>
            <a:chOff x="189233" y="1290437"/>
            <a:chExt cx="11760027" cy="4990406"/>
          </a:xfrm>
        </p:grpSpPr>
        <p:grpSp>
          <p:nvGrpSpPr>
            <p:cNvPr id="7" name="组合 6"/>
            <p:cNvGrpSpPr/>
            <p:nvPr/>
          </p:nvGrpSpPr>
          <p:grpSpPr>
            <a:xfrm rot="18316597">
              <a:off x="1896337" y="2554379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8" name="矩形 7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30" name="直接连接符 29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任意多边形 31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23" name="组合 22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27" name="直接连接符 26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组合 23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25" name="直接连接符 24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" name="组合 14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21" name="矩形 20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22" name="直接连接符 21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直接连接符 19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圆角矩形 15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 rot="18305568">
              <a:off x="1898902" y="1970652"/>
              <a:ext cx="2466199" cy="4533930"/>
              <a:chOff x="1426533" y="297653"/>
              <a:chExt cx="3518942" cy="6284583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34" name="矩形 33"/>
              <p:cNvSpPr/>
              <p:nvPr/>
            </p:nvSpPr>
            <p:spPr>
              <a:xfrm>
                <a:off x="1426533" y="297653"/>
                <a:ext cx="3518942" cy="834982"/>
              </a:xfrm>
              <a:prstGeom prst="rect">
                <a:avLst/>
              </a:prstGeom>
              <a:solidFill>
                <a:srgbClr val="303F9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426533" y="604601"/>
                <a:ext cx="3518942" cy="528034"/>
              </a:xfrm>
              <a:prstGeom prst="rect">
                <a:avLst/>
              </a:prstGeom>
              <a:solidFill>
                <a:srgbClr val="3F51B5"/>
              </a:solidFill>
              <a:ln w="28575"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Tutorial                            </a:t>
                </a:r>
                <a:r>
                  <a:rPr lang="en-US" altLang="zh-CN" sz="2800" dirty="0"/>
                  <a:t>+</a:t>
                </a:r>
                <a:endParaRPr lang="zh-CN" altLang="en-US" dirty="0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535776" y="703535"/>
                <a:ext cx="358183" cy="36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1426533" y="1132635"/>
                <a:ext cx="3518942" cy="5449601"/>
                <a:chOff x="1426533" y="1132635"/>
                <a:chExt cx="3518942" cy="5449601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1426533" y="1132635"/>
                  <a:ext cx="3518942" cy="5449601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2189409" y="3302714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6D7D7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真</a:t>
                  </a:r>
                  <a:endParaRPr lang="zh-CN" altLang="en-US" sz="16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59" name="圆角矩形 58"/>
                <p:cNvSpPr/>
                <p:nvPr/>
              </p:nvSpPr>
              <p:spPr>
                <a:xfrm>
                  <a:off x="3289037" y="3302713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假</a:t>
                  </a:r>
                </a:p>
              </p:txBody>
            </p:sp>
            <p:sp>
              <p:nvSpPr>
                <p:cNvPr id="60" name="圆角矩形 59"/>
                <p:cNvSpPr/>
                <p:nvPr/>
              </p:nvSpPr>
              <p:spPr>
                <a:xfrm>
                  <a:off x="2458815" y="4053603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查看答案</a:t>
                  </a:r>
                </a:p>
              </p:txBody>
            </p:sp>
            <p:sp>
              <p:nvSpPr>
                <p:cNvPr id="61" name="圆角矩形 60"/>
                <p:cNvSpPr/>
                <p:nvPr/>
              </p:nvSpPr>
              <p:spPr>
                <a:xfrm>
                  <a:off x="2458815" y="4717775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下一题 </a:t>
                  </a:r>
                  <a:r>
                    <a:rPr lang="en-US" altLang="zh-CN" sz="1400" dirty="0">
                      <a:solidFill>
                        <a:srgbClr val="333333"/>
                      </a:solidFill>
                      <a:latin typeface="Brush Script MT" panose="03060802040406070304" pitchFamily="66" charset="0"/>
                    </a:rPr>
                    <a:t>&gt;</a:t>
                  </a:r>
                  <a:endParaRPr lang="zh-CN" altLang="en-US" sz="1400" dirty="0">
                    <a:solidFill>
                      <a:srgbClr val="333333"/>
                    </a:solidFill>
                    <a:latin typeface="Brush Script MT" panose="03060802040406070304" pitchFamily="66" charset="0"/>
                  </a:endParaRPr>
                </a:p>
              </p:txBody>
            </p:sp>
            <p:sp>
              <p:nvSpPr>
                <p:cNvPr id="62" name="Rectangle 1"/>
                <p:cNvSpPr>
                  <a:spLocks noChangeArrowheads="1"/>
                </p:cNvSpPr>
                <p:nvPr/>
              </p:nvSpPr>
              <p:spPr bwMode="auto">
                <a:xfrm>
                  <a:off x="1660477" y="1474328"/>
                  <a:ext cx="3155912" cy="1407834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200" b="1" i="0" u="none" strike="noStrike" cap="none" normalizeH="0" baseline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latin typeface="+mn-ea"/>
                    </a:rPr>
                    <a:t>Activity生命周期设计了若干个阶段，每个阶段Android系统都会向Activity发出相应的事件消息，触发Activity中对应的回调方法。</a:t>
                  </a:r>
                  <a:endParaRPr kumimoji="0" lang="zh-CN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1426533" y="6132199"/>
                <a:ext cx="3518942" cy="450037"/>
                <a:chOff x="6233835" y="5428233"/>
                <a:chExt cx="2744913" cy="450037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6233835" y="5428233"/>
                  <a:ext cx="2744913" cy="450037"/>
                </a:xfrm>
                <a:prstGeom prst="rect">
                  <a:avLst/>
                </a:prstGeom>
                <a:solidFill>
                  <a:srgbClr val="303F9F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grpSp>
              <p:nvGrpSpPr>
                <p:cNvPr id="40" name="组合 39"/>
                <p:cNvGrpSpPr/>
                <p:nvPr/>
              </p:nvGrpSpPr>
              <p:grpSpPr>
                <a:xfrm>
                  <a:off x="6446891" y="5571298"/>
                  <a:ext cx="331594" cy="158214"/>
                  <a:chOff x="8512943" y="2108001"/>
                  <a:chExt cx="2073639" cy="918285"/>
                </a:xfrm>
                <a:solidFill>
                  <a:srgbClr val="C0C0C0"/>
                </a:solidFill>
              </p:grpSpPr>
              <p:cxnSp>
                <p:nvCxnSpPr>
                  <p:cNvPr id="54" name="直接连接符 53"/>
                  <p:cNvCxnSpPr/>
                  <p:nvPr/>
                </p:nvCxnSpPr>
                <p:spPr>
                  <a:xfrm>
                    <a:off x="9639355" y="2954195"/>
                    <a:ext cx="511059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8512943" y="2192756"/>
                    <a:ext cx="1637471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任意多边形 55"/>
                  <p:cNvSpPr/>
                  <p:nvPr/>
                </p:nvSpPr>
                <p:spPr>
                  <a:xfrm rot="10800000">
                    <a:off x="10130388" y="2108001"/>
                    <a:ext cx="456194" cy="918285"/>
                  </a:xfrm>
                  <a:custGeom>
                    <a:avLst/>
                    <a:gdLst>
                      <a:gd name="connsiteX0" fmla="*/ 456194 w 456194"/>
                      <a:gd name="connsiteY0" fmla="*/ 0 h 918285"/>
                      <a:gd name="connsiteX1" fmla="*/ 456194 w 456194"/>
                      <a:gd name="connsiteY1" fmla="*/ 167807 h 918285"/>
                      <a:gd name="connsiteX2" fmla="*/ 401475 w 456194"/>
                      <a:gd name="connsiteY2" fmla="*/ 173307 h 918285"/>
                      <a:gd name="connsiteX3" fmla="*/ 167808 w 456194"/>
                      <a:gd name="connsiteY3" fmla="*/ 459142 h 918285"/>
                      <a:gd name="connsiteX4" fmla="*/ 401475 w 456194"/>
                      <a:gd name="connsiteY4" fmla="*/ 744978 h 918285"/>
                      <a:gd name="connsiteX5" fmla="*/ 456194 w 456194"/>
                      <a:gd name="connsiteY5" fmla="*/ 750477 h 918285"/>
                      <a:gd name="connsiteX6" fmla="*/ 456194 w 456194"/>
                      <a:gd name="connsiteY6" fmla="*/ 918285 h 918285"/>
                      <a:gd name="connsiteX7" fmla="*/ 367656 w 456194"/>
                      <a:gd name="connsiteY7" fmla="*/ 909376 h 918285"/>
                      <a:gd name="connsiteX8" fmla="*/ 0 w 456194"/>
                      <a:gd name="connsiteY8" fmla="*/ 459142 h 918285"/>
                      <a:gd name="connsiteX9" fmla="*/ 367656 w 456194"/>
                      <a:gd name="connsiteY9" fmla="*/ 8908 h 918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6194" h="918285">
                        <a:moveTo>
                          <a:pt x="456194" y="0"/>
                        </a:moveTo>
                        <a:lnTo>
                          <a:pt x="456194" y="167807"/>
                        </a:lnTo>
                        <a:lnTo>
                          <a:pt x="401475" y="173307"/>
                        </a:lnTo>
                        <a:cubicBezTo>
                          <a:pt x="268122" y="200513"/>
                          <a:pt x="167808" y="318148"/>
                          <a:pt x="167808" y="459142"/>
                        </a:cubicBezTo>
                        <a:cubicBezTo>
                          <a:pt x="167808" y="600136"/>
                          <a:pt x="268122" y="717772"/>
                          <a:pt x="401475" y="744978"/>
                        </a:cubicBezTo>
                        <a:lnTo>
                          <a:pt x="456194" y="750477"/>
                        </a:lnTo>
                        <a:lnTo>
                          <a:pt x="456194" y="918285"/>
                        </a:lnTo>
                        <a:lnTo>
                          <a:pt x="367656" y="909376"/>
                        </a:lnTo>
                        <a:cubicBezTo>
                          <a:pt x="157835" y="866523"/>
                          <a:pt x="0" y="681229"/>
                          <a:pt x="0" y="459142"/>
                        </a:cubicBezTo>
                        <a:cubicBezTo>
                          <a:pt x="0" y="237055"/>
                          <a:pt x="157835" y="51761"/>
                          <a:pt x="367656" y="8908"/>
                        </a:cubicBez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solidFill>
                      <a:srgbClr val="C0C0C0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</p:grpSp>
            <p:grpSp>
              <p:nvGrpSpPr>
                <p:cNvPr id="41" name="组合 40"/>
                <p:cNvGrpSpPr/>
                <p:nvPr/>
              </p:nvGrpSpPr>
              <p:grpSpPr>
                <a:xfrm>
                  <a:off x="7413644" y="5537219"/>
                  <a:ext cx="336231" cy="226372"/>
                  <a:chOff x="1966822" y="5515129"/>
                  <a:chExt cx="422695" cy="345312"/>
                </a:xfrm>
              </p:grpSpPr>
              <p:grpSp>
                <p:nvGrpSpPr>
                  <p:cNvPr id="47" name="组合 46"/>
                  <p:cNvGrpSpPr/>
                  <p:nvPr/>
                </p:nvGrpSpPr>
                <p:grpSpPr>
                  <a:xfrm>
                    <a:off x="1966822" y="5668472"/>
                    <a:ext cx="422695" cy="191969"/>
                    <a:chOff x="1909313" y="5549135"/>
                    <a:chExt cx="422695" cy="250501"/>
                  </a:xfrm>
                </p:grpSpPr>
                <p:cxnSp>
                  <p:nvCxnSpPr>
                    <p:cNvPr id="51" name="直接连接符 50"/>
                    <p:cNvCxnSpPr/>
                    <p:nvPr/>
                  </p:nvCxnSpPr>
                  <p:spPr>
                    <a:xfrm>
                      <a:off x="1909313" y="5788659"/>
                      <a:ext cx="422695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直接连接符 51"/>
                    <p:cNvCxnSpPr/>
                    <p:nvPr/>
                  </p:nvCxnSpPr>
                  <p:spPr>
                    <a:xfrm>
                      <a:off x="1923692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接连接符 52"/>
                    <p:cNvCxnSpPr/>
                    <p:nvPr/>
                  </p:nvCxnSpPr>
                  <p:spPr>
                    <a:xfrm>
                      <a:off x="2320508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8" name="组合 47"/>
                  <p:cNvGrpSpPr/>
                  <p:nvPr/>
                </p:nvGrpSpPr>
                <p:grpSpPr>
                  <a:xfrm>
                    <a:off x="2007324" y="5515129"/>
                    <a:ext cx="344619" cy="183034"/>
                    <a:chOff x="2038665" y="5533404"/>
                    <a:chExt cx="284237" cy="150964"/>
                  </a:xfrm>
                </p:grpSpPr>
                <p:cxnSp>
                  <p:nvCxnSpPr>
                    <p:cNvPr id="49" name="直接连接符 48"/>
                    <p:cNvCxnSpPr/>
                    <p:nvPr/>
                  </p:nvCxnSpPr>
                  <p:spPr>
                    <a:xfrm flipH="1">
                      <a:off x="2038665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/>
                    <p:cNvCxnSpPr/>
                    <p:nvPr/>
                  </p:nvCxnSpPr>
                  <p:spPr>
                    <a:xfrm>
                      <a:off x="2171938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2" name="组合 41"/>
                <p:cNvGrpSpPr/>
                <p:nvPr/>
              </p:nvGrpSpPr>
              <p:grpSpPr>
                <a:xfrm>
                  <a:off x="8385034" y="5539189"/>
                  <a:ext cx="338867" cy="222432"/>
                  <a:chOff x="2728090" y="5529695"/>
                  <a:chExt cx="472309" cy="287740"/>
                </a:xfrm>
              </p:grpSpPr>
              <p:grpSp>
                <p:nvGrpSpPr>
                  <p:cNvPr id="43" name="组合 42"/>
                  <p:cNvGrpSpPr/>
                  <p:nvPr/>
                </p:nvGrpSpPr>
                <p:grpSpPr>
                  <a:xfrm>
                    <a:off x="2728090" y="5535445"/>
                    <a:ext cx="472309" cy="281990"/>
                    <a:chOff x="2728090" y="5535445"/>
                    <a:chExt cx="472309" cy="281990"/>
                  </a:xfrm>
                </p:grpSpPr>
                <p:sp>
                  <p:nvSpPr>
                    <p:cNvPr id="45" name="矩形 44"/>
                    <p:cNvSpPr/>
                    <p:nvPr/>
                  </p:nvSpPr>
                  <p:spPr>
                    <a:xfrm>
                      <a:off x="2728090" y="5592351"/>
                      <a:ext cx="396815" cy="225084"/>
                    </a:xfrm>
                    <a:prstGeom prst="rect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 sz="2800" dirty="0">
                        <a:solidFill>
                          <a:srgbClr val="333333"/>
                        </a:solidFill>
                      </a:endParaRPr>
                    </a:p>
                  </p:txBody>
                </p: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2836928" y="5535445"/>
                      <a:ext cx="363471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4" name="直接连接符 43"/>
                  <p:cNvCxnSpPr/>
                  <p:nvPr/>
                </p:nvCxnSpPr>
                <p:spPr>
                  <a:xfrm>
                    <a:off x="3186025" y="5529695"/>
                    <a:ext cx="0" cy="18698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63" name="组合 62"/>
            <p:cNvGrpSpPr/>
            <p:nvPr/>
          </p:nvGrpSpPr>
          <p:grpSpPr>
            <a:xfrm rot="18316597">
              <a:off x="8256354" y="843847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64" name="矩形 63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86" name="直接连接符 85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任意多边形 87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79" name="组合 78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83" name="直接连接符 82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接连接符 83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组合 79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81" name="直接连接符 80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1" name="组合 70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75" name="组合 74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77" name="矩形 76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78" name="直接连接符 77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6" name="直接连接符 75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圆角矩形 71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4" name="圆角矩形 73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cxnSp>
          <p:nvCxnSpPr>
            <p:cNvPr id="89" name="直接箭头连接符 88"/>
            <p:cNvCxnSpPr/>
            <p:nvPr/>
          </p:nvCxnSpPr>
          <p:spPr>
            <a:xfrm>
              <a:off x="7007253" y="2127878"/>
              <a:ext cx="0" cy="542428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>
              <a:off x="10215901" y="3949377"/>
              <a:ext cx="0" cy="620934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11949260" y="2986455"/>
              <a:ext cx="0" cy="59384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/>
            <p:nvPr/>
          </p:nvCxnSpPr>
          <p:spPr>
            <a:xfrm>
              <a:off x="647236" y="2571681"/>
              <a:ext cx="0" cy="1809157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>
              <a:off x="5589243" y="3461816"/>
              <a:ext cx="0" cy="182901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/>
            <p:cNvGrpSpPr/>
            <p:nvPr/>
          </p:nvGrpSpPr>
          <p:grpSpPr>
            <a:xfrm rot="18316597">
              <a:off x="1839339" y="1370807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95" name="矩形 94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圆角矩形 98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100" name="组合 99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117" name="直接连接符 116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任意多边形 118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110" name="组合 109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114" name="直接连接符 113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直接连接符 114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直接连接符 115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1" name="组合 110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112" name="直接连接符 111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直接连接符 112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2" name="组合 101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106" name="组合 105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108" name="矩形 107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109" name="直接连接符 108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7" name="直接连接符 106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圆角矩形 102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4" name="圆角矩形 103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5" name="圆角矩形 104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 rot="18316597">
              <a:off x="1882184" y="724490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121" name="矩形 120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圆角矩形 124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143" name="直接连接符 142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任意多边形 144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127" name="组合 126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136" name="组合 135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140" name="直接连接符 139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接连接符 140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直接连接符 141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7" name="组合 136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138" name="直接连接符 137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接连接符 138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8" name="组合 127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132" name="组合 131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134" name="矩形 133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135" name="直接连接符 134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3" name="直接连接符 132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圆角矩形 128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30" name="圆角矩形 129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EAA2A0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31" name="圆角矩形 130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cxnSp>
          <p:nvCxnSpPr>
            <p:cNvPr id="146" name="直接箭头连接符 145"/>
            <p:cNvCxnSpPr/>
            <p:nvPr/>
          </p:nvCxnSpPr>
          <p:spPr>
            <a:xfrm>
              <a:off x="3855884" y="4447334"/>
              <a:ext cx="0" cy="1833509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矩形 146"/>
            <p:cNvSpPr/>
            <p:nvPr/>
          </p:nvSpPr>
          <p:spPr>
            <a:xfrm>
              <a:off x="2941997" y="5237462"/>
              <a:ext cx="4235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2941997" y="4686380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  <a:endParaRPr lang="zh-CN" altLang="en-US" sz="2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>
              <a:off x="2941997" y="4108180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/>
                <a:t>C</a:t>
              </a:r>
              <a:endParaRPr lang="zh-CN" altLang="en-US" sz="2800" dirty="0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941997" y="3388144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/>
                <a:t>D</a:t>
              </a:r>
              <a:endParaRPr lang="zh-CN" altLang="en-US" sz="2800" dirty="0"/>
            </a:p>
          </p:txBody>
        </p:sp>
        <p:grpSp>
          <p:nvGrpSpPr>
            <p:cNvPr id="151" name="组合 150"/>
            <p:cNvGrpSpPr/>
            <p:nvPr/>
          </p:nvGrpSpPr>
          <p:grpSpPr>
            <a:xfrm flipV="1">
              <a:off x="331305" y="4971475"/>
              <a:ext cx="2686076" cy="471698"/>
              <a:chOff x="1971631" y="4467226"/>
              <a:chExt cx="3068469" cy="538850"/>
            </a:xfrm>
          </p:grpSpPr>
          <p:cxnSp>
            <p:nvCxnSpPr>
              <p:cNvPr id="152" name="直接连接符 151"/>
              <p:cNvCxnSpPr/>
              <p:nvPr/>
            </p:nvCxnSpPr>
            <p:spPr>
              <a:xfrm flipV="1">
                <a:off x="1971631" y="4467226"/>
                <a:ext cx="252893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椭圆 153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5" name="矩形 154"/>
            <p:cNvSpPr/>
            <p:nvPr/>
          </p:nvSpPr>
          <p:spPr>
            <a:xfrm>
              <a:off x="349501" y="5522274"/>
              <a:ext cx="13841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err="1"/>
                <a:t>singleTask</a:t>
              </a:r>
              <a:endParaRPr lang="zh-CN" altLang="en-US" sz="2000" dirty="0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89233" y="5021598"/>
              <a:ext cx="1737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Launch mode</a:t>
              </a:r>
              <a:endParaRPr lang="zh-CN" altLang="en-US" sz="2000" dirty="0"/>
            </a:p>
          </p:txBody>
        </p:sp>
        <p:grpSp>
          <p:nvGrpSpPr>
            <p:cNvPr id="157" name="组合 156"/>
            <p:cNvGrpSpPr/>
            <p:nvPr/>
          </p:nvGrpSpPr>
          <p:grpSpPr>
            <a:xfrm rot="18305568">
              <a:off x="8243329" y="256572"/>
              <a:ext cx="2466199" cy="4533930"/>
              <a:chOff x="1426533" y="297653"/>
              <a:chExt cx="3518942" cy="6284583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158" name="矩形 157"/>
              <p:cNvSpPr/>
              <p:nvPr/>
            </p:nvSpPr>
            <p:spPr>
              <a:xfrm>
                <a:off x="1426533" y="297653"/>
                <a:ext cx="3518942" cy="834982"/>
              </a:xfrm>
              <a:prstGeom prst="rect">
                <a:avLst/>
              </a:prstGeom>
              <a:solidFill>
                <a:srgbClr val="303F9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1426533" y="604601"/>
                <a:ext cx="3518942" cy="528034"/>
              </a:xfrm>
              <a:prstGeom prst="rect">
                <a:avLst/>
              </a:prstGeom>
              <a:solidFill>
                <a:srgbClr val="3F51B5"/>
              </a:solidFill>
              <a:ln w="28575"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Tutorial                            </a:t>
                </a:r>
                <a:r>
                  <a:rPr lang="en-US" altLang="zh-CN" sz="2800" dirty="0"/>
                  <a:t>+</a:t>
                </a:r>
                <a:endParaRPr lang="zh-CN" altLang="en-US" dirty="0"/>
              </a:p>
            </p:txBody>
          </p:sp>
          <p:sp>
            <p:nvSpPr>
              <p:cNvPr id="160" name="文本框 159"/>
              <p:cNvSpPr txBox="1"/>
              <p:nvPr/>
            </p:nvSpPr>
            <p:spPr>
              <a:xfrm>
                <a:off x="4535776" y="703535"/>
                <a:ext cx="358183" cy="36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61" name="组合 160"/>
              <p:cNvGrpSpPr/>
              <p:nvPr/>
            </p:nvGrpSpPr>
            <p:grpSpPr>
              <a:xfrm>
                <a:off x="1426533" y="1132635"/>
                <a:ext cx="3518942" cy="5449601"/>
                <a:chOff x="1426533" y="1132635"/>
                <a:chExt cx="3518942" cy="5449601"/>
              </a:xfrm>
            </p:grpSpPr>
            <p:sp>
              <p:nvSpPr>
                <p:cNvPr id="181" name="矩形 180"/>
                <p:cNvSpPr/>
                <p:nvPr/>
              </p:nvSpPr>
              <p:spPr>
                <a:xfrm>
                  <a:off x="1426533" y="1132635"/>
                  <a:ext cx="3518942" cy="5449601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>
                  <a:off x="2189409" y="3302714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6D7D7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真</a:t>
                  </a:r>
                  <a:endParaRPr lang="zh-CN" altLang="en-US" sz="16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>
                  <a:off x="3289037" y="3302713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假</a:t>
                  </a: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>
                  <a:off x="2458815" y="4053603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查看答案</a:t>
                  </a: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>
                  <a:off x="2458815" y="4717775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下一题 </a:t>
                  </a:r>
                  <a:r>
                    <a:rPr lang="en-US" altLang="zh-CN" sz="1400" dirty="0">
                      <a:solidFill>
                        <a:srgbClr val="333333"/>
                      </a:solidFill>
                      <a:latin typeface="Brush Script MT" panose="03060802040406070304" pitchFamily="66" charset="0"/>
                    </a:rPr>
                    <a:t>&gt;</a:t>
                  </a:r>
                  <a:endParaRPr lang="zh-CN" altLang="en-US" sz="1400" dirty="0">
                    <a:solidFill>
                      <a:srgbClr val="333333"/>
                    </a:solidFill>
                    <a:latin typeface="Brush Script MT" panose="03060802040406070304" pitchFamily="66" charset="0"/>
                  </a:endParaRPr>
                </a:p>
              </p:txBody>
            </p:sp>
            <p:sp>
              <p:nvSpPr>
                <p:cNvPr id="186" name="Rectangle 1"/>
                <p:cNvSpPr>
                  <a:spLocks noChangeArrowheads="1"/>
                </p:cNvSpPr>
                <p:nvPr/>
              </p:nvSpPr>
              <p:spPr bwMode="auto">
                <a:xfrm>
                  <a:off x="1660477" y="1474328"/>
                  <a:ext cx="3155912" cy="1407834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200" b="1" i="0" u="none" strike="noStrike" cap="none" normalizeH="0" baseline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latin typeface="+mn-ea"/>
                    </a:rPr>
                    <a:t>Activity生命周期设计了若干个阶段，每个阶段Android系统都会向Activity发出相应的事件消息，触发Activity中对应的回调方法。</a:t>
                  </a:r>
                  <a:endParaRPr kumimoji="0" lang="zh-CN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endParaRPr>
                </a:p>
              </p:txBody>
            </p:sp>
          </p:grpSp>
          <p:grpSp>
            <p:nvGrpSpPr>
              <p:cNvPr id="162" name="组合 161"/>
              <p:cNvGrpSpPr/>
              <p:nvPr/>
            </p:nvGrpSpPr>
            <p:grpSpPr>
              <a:xfrm>
                <a:off x="1426533" y="6132199"/>
                <a:ext cx="3518942" cy="450037"/>
                <a:chOff x="6233835" y="5428233"/>
                <a:chExt cx="2744913" cy="450037"/>
              </a:xfrm>
            </p:grpSpPr>
            <p:sp>
              <p:nvSpPr>
                <p:cNvPr id="163" name="矩形 162"/>
                <p:cNvSpPr/>
                <p:nvPr/>
              </p:nvSpPr>
              <p:spPr>
                <a:xfrm>
                  <a:off x="6233835" y="5428233"/>
                  <a:ext cx="2744913" cy="450037"/>
                </a:xfrm>
                <a:prstGeom prst="rect">
                  <a:avLst/>
                </a:prstGeom>
                <a:solidFill>
                  <a:srgbClr val="303F9F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grpSp>
              <p:nvGrpSpPr>
                <p:cNvPr id="164" name="组合 163"/>
                <p:cNvGrpSpPr/>
                <p:nvPr/>
              </p:nvGrpSpPr>
              <p:grpSpPr>
                <a:xfrm>
                  <a:off x="6446891" y="5571298"/>
                  <a:ext cx="331594" cy="158214"/>
                  <a:chOff x="8512943" y="2108001"/>
                  <a:chExt cx="2073639" cy="918285"/>
                </a:xfrm>
                <a:solidFill>
                  <a:srgbClr val="C0C0C0"/>
                </a:solidFill>
              </p:grpSpPr>
              <p:cxnSp>
                <p:nvCxnSpPr>
                  <p:cNvPr id="178" name="直接连接符 177"/>
                  <p:cNvCxnSpPr/>
                  <p:nvPr/>
                </p:nvCxnSpPr>
                <p:spPr>
                  <a:xfrm>
                    <a:off x="9639355" y="2954195"/>
                    <a:ext cx="511059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直接连接符 178"/>
                  <p:cNvCxnSpPr/>
                  <p:nvPr/>
                </p:nvCxnSpPr>
                <p:spPr>
                  <a:xfrm>
                    <a:off x="8512943" y="2192756"/>
                    <a:ext cx="1637471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0" name="任意多边形 179"/>
                  <p:cNvSpPr/>
                  <p:nvPr/>
                </p:nvSpPr>
                <p:spPr>
                  <a:xfrm rot="10800000">
                    <a:off x="10130388" y="2108001"/>
                    <a:ext cx="456194" cy="918285"/>
                  </a:xfrm>
                  <a:custGeom>
                    <a:avLst/>
                    <a:gdLst>
                      <a:gd name="connsiteX0" fmla="*/ 456194 w 456194"/>
                      <a:gd name="connsiteY0" fmla="*/ 0 h 918285"/>
                      <a:gd name="connsiteX1" fmla="*/ 456194 w 456194"/>
                      <a:gd name="connsiteY1" fmla="*/ 167807 h 918285"/>
                      <a:gd name="connsiteX2" fmla="*/ 401475 w 456194"/>
                      <a:gd name="connsiteY2" fmla="*/ 173307 h 918285"/>
                      <a:gd name="connsiteX3" fmla="*/ 167808 w 456194"/>
                      <a:gd name="connsiteY3" fmla="*/ 459142 h 918285"/>
                      <a:gd name="connsiteX4" fmla="*/ 401475 w 456194"/>
                      <a:gd name="connsiteY4" fmla="*/ 744978 h 918285"/>
                      <a:gd name="connsiteX5" fmla="*/ 456194 w 456194"/>
                      <a:gd name="connsiteY5" fmla="*/ 750477 h 918285"/>
                      <a:gd name="connsiteX6" fmla="*/ 456194 w 456194"/>
                      <a:gd name="connsiteY6" fmla="*/ 918285 h 918285"/>
                      <a:gd name="connsiteX7" fmla="*/ 367656 w 456194"/>
                      <a:gd name="connsiteY7" fmla="*/ 909376 h 918285"/>
                      <a:gd name="connsiteX8" fmla="*/ 0 w 456194"/>
                      <a:gd name="connsiteY8" fmla="*/ 459142 h 918285"/>
                      <a:gd name="connsiteX9" fmla="*/ 367656 w 456194"/>
                      <a:gd name="connsiteY9" fmla="*/ 8908 h 918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6194" h="918285">
                        <a:moveTo>
                          <a:pt x="456194" y="0"/>
                        </a:moveTo>
                        <a:lnTo>
                          <a:pt x="456194" y="167807"/>
                        </a:lnTo>
                        <a:lnTo>
                          <a:pt x="401475" y="173307"/>
                        </a:lnTo>
                        <a:cubicBezTo>
                          <a:pt x="268122" y="200513"/>
                          <a:pt x="167808" y="318148"/>
                          <a:pt x="167808" y="459142"/>
                        </a:cubicBezTo>
                        <a:cubicBezTo>
                          <a:pt x="167808" y="600136"/>
                          <a:pt x="268122" y="717772"/>
                          <a:pt x="401475" y="744978"/>
                        </a:cubicBezTo>
                        <a:lnTo>
                          <a:pt x="456194" y="750477"/>
                        </a:lnTo>
                        <a:lnTo>
                          <a:pt x="456194" y="918285"/>
                        </a:lnTo>
                        <a:lnTo>
                          <a:pt x="367656" y="909376"/>
                        </a:lnTo>
                        <a:cubicBezTo>
                          <a:pt x="157835" y="866523"/>
                          <a:pt x="0" y="681229"/>
                          <a:pt x="0" y="459142"/>
                        </a:cubicBezTo>
                        <a:cubicBezTo>
                          <a:pt x="0" y="237055"/>
                          <a:pt x="157835" y="51761"/>
                          <a:pt x="367656" y="8908"/>
                        </a:cubicBez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solidFill>
                      <a:srgbClr val="C0C0C0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</p:grpSp>
            <p:grpSp>
              <p:nvGrpSpPr>
                <p:cNvPr id="165" name="组合 164"/>
                <p:cNvGrpSpPr/>
                <p:nvPr/>
              </p:nvGrpSpPr>
              <p:grpSpPr>
                <a:xfrm>
                  <a:off x="7413644" y="5537219"/>
                  <a:ext cx="336231" cy="226372"/>
                  <a:chOff x="1966822" y="5515129"/>
                  <a:chExt cx="422695" cy="345312"/>
                </a:xfrm>
              </p:grpSpPr>
              <p:grpSp>
                <p:nvGrpSpPr>
                  <p:cNvPr id="171" name="组合 170"/>
                  <p:cNvGrpSpPr/>
                  <p:nvPr/>
                </p:nvGrpSpPr>
                <p:grpSpPr>
                  <a:xfrm>
                    <a:off x="1966822" y="5668472"/>
                    <a:ext cx="422695" cy="191969"/>
                    <a:chOff x="1909313" y="5549135"/>
                    <a:chExt cx="422695" cy="250501"/>
                  </a:xfrm>
                </p:grpSpPr>
                <p:cxnSp>
                  <p:nvCxnSpPr>
                    <p:cNvPr id="175" name="直接连接符 174"/>
                    <p:cNvCxnSpPr/>
                    <p:nvPr/>
                  </p:nvCxnSpPr>
                  <p:spPr>
                    <a:xfrm>
                      <a:off x="1909313" y="5788659"/>
                      <a:ext cx="422695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6" name="直接连接符 175"/>
                    <p:cNvCxnSpPr/>
                    <p:nvPr/>
                  </p:nvCxnSpPr>
                  <p:spPr>
                    <a:xfrm>
                      <a:off x="1923692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7" name="直接连接符 176"/>
                    <p:cNvCxnSpPr/>
                    <p:nvPr/>
                  </p:nvCxnSpPr>
                  <p:spPr>
                    <a:xfrm>
                      <a:off x="2320508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72" name="组合 171"/>
                  <p:cNvGrpSpPr/>
                  <p:nvPr/>
                </p:nvGrpSpPr>
                <p:grpSpPr>
                  <a:xfrm>
                    <a:off x="2007324" y="5515129"/>
                    <a:ext cx="344619" cy="183034"/>
                    <a:chOff x="2038665" y="5533404"/>
                    <a:chExt cx="284237" cy="150964"/>
                  </a:xfrm>
                </p:grpSpPr>
                <p:cxnSp>
                  <p:nvCxnSpPr>
                    <p:cNvPr id="173" name="直接连接符 172"/>
                    <p:cNvCxnSpPr/>
                    <p:nvPr/>
                  </p:nvCxnSpPr>
                  <p:spPr>
                    <a:xfrm flipH="1">
                      <a:off x="2038665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4" name="直接连接符 173"/>
                    <p:cNvCxnSpPr/>
                    <p:nvPr/>
                  </p:nvCxnSpPr>
                  <p:spPr>
                    <a:xfrm>
                      <a:off x="2171938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66" name="组合 165"/>
                <p:cNvGrpSpPr/>
                <p:nvPr/>
              </p:nvGrpSpPr>
              <p:grpSpPr>
                <a:xfrm>
                  <a:off x="8385034" y="5539189"/>
                  <a:ext cx="338867" cy="222432"/>
                  <a:chOff x="2728090" y="5529695"/>
                  <a:chExt cx="472309" cy="287740"/>
                </a:xfrm>
              </p:grpSpPr>
              <p:grpSp>
                <p:nvGrpSpPr>
                  <p:cNvPr id="167" name="组合 166"/>
                  <p:cNvGrpSpPr/>
                  <p:nvPr/>
                </p:nvGrpSpPr>
                <p:grpSpPr>
                  <a:xfrm>
                    <a:off x="2728090" y="5535445"/>
                    <a:ext cx="472309" cy="281990"/>
                    <a:chOff x="2728090" y="5535445"/>
                    <a:chExt cx="472309" cy="281990"/>
                  </a:xfrm>
                </p:grpSpPr>
                <p:sp>
                  <p:nvSpPr>
                    <p:cNvPr id="169" name="矩形 168"/>
                    <p:cNvSpPr/>
                    <p:nvPr/>
                  </p:nvSpPr>
                  <p:spPr>
                    <a:xfrm>
                      <a:off x="2728090" y="5592351"/>
                      <a:ext cx="396815" cy="225084"/>
                    </a:xfrm>
                    <a:prstGeom prst="rect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 sz="2800" dirty="0">
                        <a:solidFill>
                          <a:srgbClr val="333333"/>
                        </a:solidFill>
                      </a:endParaRPr>
                    </a:p>
                  </p:txBody>
                </p:sp>
                <p:cxnSp>
                  <p:nvCxnSpPr>
                    <p:cNvPr id="170" name="直接连接符 169"/>
                    <p:cNvCxnSpPr/>
                    <p:nvPr/>
                  </p:nvCxnSpPr>
                  <p:spPr>
                    <a:xfrm>
                      <a:off x="2836928" y="5535445"/>
                      <a:ext cx="363471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68" name="直接连接符 167"/>
                  <p:cNvCxnSpPr/>
                  <p:nvPr/>
                </p:nvCxnSpPr>
                <p:spPr>
                  <a:xfrm>
                    <a:off x="3186025" y="5529695"/>
                    <a:ext cx="0" cy="18698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87" name="矩形 186"/>
            <p:cNvSpPr/>
            <p:nvPr/>
          </p:nvSpPr>
          <p:spPr>
            <a:xfrm>
              <a:off x="9445236" y="3628231"/>
              <a:ext cx="4235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  <p:sp>
          <p:nvSpPr>
            <p:cNvPr id="188" name="矩形 187"/>
            <p:cNvSpPr/>
            <p:nvPr/>
          </p:nvSpPr>
          <p:spPr>
            <a:xfrm>
              <a:off x="9445236" y="3077149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  <a:endParaRPr lang="zh-CN" altLang="en-US" sz="2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5491327" y="2454113"/>
              <a:ext cx="14398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accent2"/>
                  </a:solidFill>
                </a:rPr>
                <a:t>Destroyed</a:t>
              </a:r>
              <a:endParaRPr lang="zh-CN" altLang="en-US" sz="20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90" name="组合 189"/>
            <p:cNvGrpSpPr/>
            <p:nvPr/>
          </p:nvGrpSpPr>
          <p:grpSpPr>
            <a:xfrm flipH="1">
              <a:off x="4778005" y="2910439"/>
              <a:ext cx="2188370" cy="471698"/>
              <a:chOff x="2540191" y="4467226"/>
              <a:chExt cx="2499909" cy="538850"/>
            </a:xfrm>
          </p:grpSpPr>
          <p:cxnSp>
            <p:nvCxnSpPr>
              <p:cNvPr id="191" name="直接连接符 190"/>
              <p:cNvCxnSpPr/>
              <p:nvPr/>
            </p:nvCxnSpPr>
            <p:spPr>
              <a:xfrm>
                <a:off x="2540191" y="4467226"/>
                <a:ext cx="196036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椭圆 192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4" name="矩形 193"/>
            <p:cNvSpPr/>
            <p:nvPr/>
          </p:nvSpPr>
          <p:spPr>
            <a:xfrm>
              <a:off x="5613876" y="3189394"/>
              <a:ext cx="14398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chemeClr val="accent2"/>
                  </a:solidFill>
                </a:rPr>
                <a:t>Destroyed</a:t>
              </a:r>
              <a:endParaRPr lang="zh-CN" altLang="en-US" sz="2000" b="1" dirty="0">
                <a:solidFill>
                  <a:schemeClr val="accent2"/>
                </a:solidFill>
              </a:endParaRPr>
            </a:p>
          </p:txBody>
        </p:sp>
        <p:grpSp>
          <p:nvGrpSpPr>
            <p:cNvPr id="195" name="组合 194"/>
            <p:cNvGrpSpPr/>
            <p:nvPr/>
          </p:nvGrpSpPr>
          <p:grpSpPr>
            <a:xfrm flipH="1">
              <a:off x="4850155" y="3620230"/>
              <a:ext cx="2157097" cy="471698"/>
              <a:chOff x="2575917" y="4467226"/>
              <a:chExt cx="2464183" cy="538850"/>
            </a:xfrm>
          </p:grpSpPr>
          <p:cxnSp>
            <p:nvCxnSpPr>
              <p:cNvPr id="196" name="直接连接符 195"/>
              <p:cNvCxnSpPr/>
              <p:nvPr/>
            </p:nvCxnSpPr>
            <p:spPr>
              <a:xfrm>
                <a:off x="2575917" y="4467226"/>
                <a:ext cx="192464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椭圆 197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3956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SingleInstance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34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0" y="1654498"/>
            <a:ext cx="6923314" cy="746555"/>
          </a:xfrm>
          <a:prstGeom prst="rect">
            <a:avLst/>
          </a:prstGeom>
          <a:solidFill>
            <a:schemeClr val="accent1"/>
          </a:solidFill>
        </p:spPr>
        <p:txBody>
          <a:bodyPr wrap="none" anchor="ctr" anchorCtr="0">
            <a:no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其他应用如何共享活动实例？</a:t>
            </a:r>
          </a:p>
        </p:txBody>
      </p:sp>
      <p:sp>
        <p:nvSpPr>
          <p:cNvPr id="5" name="矩形 4"/>
          <p:cNvSpPr/>
          <p:nvPr/>
        </p:nvSpPr>
        <p:spPr>
          <a:xfrm>
            <a:off x="758568" y="2606370"/>
            <a:ext cx="5428506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每个应用程序都有自己的返回栈，同一个活动在不同的返回栈中入栈时必然创建新的实例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790095" y="2401053"/>
            <a:ext cx="2968053" cy="3763427"/>
            <a:chOff x="8237965" y="3060846"/>
            <a:chExt cx="2968053" cy="3122296"/>
          </a:xfrm>
        </p:grpSpPr>
        <p:grpSp>
          <p:nvGrpSpPr>
            <p:cNvPr id="8" name="组合 7"/>
            <p:cNvGrpSpPr/>
            <p:nvPr/>
          </p:nvGrpSpPr>
          <p:grpSpPr>
            <a:xfrm>
              <a:off x="8237965" y="3060846"/>
              <a:ext cx="2968053" cy="2378102"/>
              <a:chOff x="7859839" y="3470988"/>
              <a:chExt cx="2968053" cy="2378102"/>
            </a:xfrm>
          </p:grpSpPr>
          <p:sp>
            <p:nvSpPr>
              <p:cNvPr id="10" name="矩形 1"/>
              <p:cNvSpPr/>
              <p:nvPr/>
            </p:nvSpPr>
            <p:spPr>
              <a:xfrm>
                <a:off x="8179611" y="4971524"/>
                <a:ext cx="2156961" cy="675612"/>
              </a:xfrm>
              <a:prstGeom prst="roundRect">
                <a:avLst>
                  <a:gd name="adj" fmla="val 8167"/>
                </a:avLst>
              </a:pr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Activity A</a:t>
                </a:r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7859839" y="3470988"/>
                <a:ext cx="2968053" cy="2378102"/>
                <a:chOff x="1992679" y="1689575"/>
                <a:chExt cx="2472929" cy="2922333"/>
              </a:xfrm>
            </p:grpSpPr>
            <p:cxnSp>
              <p:nvCxnSpPr>
                <p:cNvPr id="17" name="直接连接符 16"/>
                <p:cNvCxnSpPr/>
                <p:nvPr/>
              </p:nvCxnSpPr>
              <p:spPr>
                <a:xfrm>
                  <a:off x="2009933" y="1713843"/>
                  <a:ext cx="0" cy="2898065"/>
                </a:xfrm>
                <a:prstGeom prst="line">
                  <a:avLst/>
                </a:prstGeom>
                <a:ln w="349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/>
              </p:nvCxnSpPr>
              <p:spPr>
                <a:xfrm flipH="1">
                  <a:off x="4447810" y="1689575"/>
                  <a:ext cx="3419" cy="2922333"/>
                </a:xfrm>
                <a:prstGeom prst="line">
                  <a:avLst/>
                </a:prstGeom>
                <a:ln w="349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/>
              </p:nvCxnSpPr>
              <p:spPr>
                <a:xfrm>
                  <a:off x="1992679" y="4601332"/>
                  <a:ext cx="2472929" cy="0"/>
                </a:xfrm>
                <a:prstGeom prst="line">
                  <a:avLst/>
                </a:prstGeom>
                <a:ln w="3492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" name="矩形 20"/>
            <p:cNvSpPr/>
            <p:nvPr/>
          </p:nvSpPr>
          <p:spPr>
            <a:xfrm>
              <a:off x="9009969" y="5659922"/>
              <a:ext cx="14240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/>
                <a:t>Task #2</a:t>
              </a:r>
              <a:endParaRPr lang="zh-CN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758568" y="478354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b="1" dirty="0"/>
              <a:t>启用一个新的栈结构</a:t>
            </a:r>
            <a:endParaRPr lang="en-US" altLang="zh-CN" sz="2800" b="1" dirty="0"/>
          </a:p>
        </p:txBody>
      </p:sp>
      <p:sp>
        <p:nvSpPr>
          <p:cNvPr id="23" name="矩形 22"/>
          <p:cNvSpPr/>
          <p:nvPr/>
        </p:nvSpPr>
        <p:spPr>
          <a:xfrm>
            <a:off x="758568" y="5382964"/>
            <a:ext cx="4237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只允许一个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Activity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的实例存在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58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8" y="197351"/>
            <a:ext cx="12242487" cy="52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04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运行机制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36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129" name="组合 128"/>
          <p:cNvGrpSpPr/>
          <p:nvPr/>
        </p:nvGrpSpPr>
        <p:grpSpPr>
          <a:xfrm>
            <a:off x="535268" y="1365944"/>
            <a:ext cx="11096158" cy="4990406"/>
            <a:chOff x="647236" y="1290437"/>
            <a:chExt cx="11096158" cy="4990406"/>
          </a:xfrm>
        </p:grpSpPr>
        <p:grpSp>
          <p:nvGrpSpPr>
            <p:cNvPr id="6" name="组合 5"/>
            <p:cNvGrpSpPr/>
            <p:nvPr/>
          </p:nvGrpSpPr>
          <p:grpSpPr>
            <a:xfrm rot="18316597">
              <a:off x="1896337" y="2554379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7" name="矩形 6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29" name="直接连接符 28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任意多边形 30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22" name="组合 21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26" name="直接连接符 25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接连接符 26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直接连接符 27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组合 22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24" name="直接连接符 23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接连接符 24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21" name="直接连接符 20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直接连接符 18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圆角矩形 14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cxnSp>
          <p:nvCxnSpPr>
            <p:cNvPr id="32" name="直接箭头连接符 31"/>
            <p:cNvCxnSpPr/>
            <p:nvPr/>
          </p:nvCxnSpPr>
          <p:spPr>
            <a:xfrm>
              <a:off x="647236" y="2571681"/>
              <a:ext cx="0" cy="1809157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>
            <a:xfrm>
              <a:off x="5589243" y="3461816"/>
              <a:ext cx="0" cy="1829011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/>
            <p:cNvGrpSpPr/>
            <p:nvPr/>
          </p:nvGrpSpPr>
          <p:grpSpPr>
            <a:xfrm rot="18316597">
              <a:off x="1892347" y="1702107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35" name="矩形 34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57" name="直接连接符 56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任意多边形 58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54" name="直接连接符 53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直接连接符 54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直接连接符 55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组合 50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52" name="直接连接符 51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连接符 52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46" name="组合 45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48" name="矩形 47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49" name="直接连接符 48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7" name="直接连接符 46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圆角矩形 42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DDDDDD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 rot="18316597">
              <a:off x="1882184" y="724490"/>
              <a:ext cx="2466199" cy="4533930"/>
              <a:chOff x="873431" y="259096"/>
              <a:chExt cx="3221501" cy="5922499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61" name="矩形 60"/>
              <p:cNvSpPr/>
              <p:nvPr/>
            </p:nvSpPr>
            <p:spPr>
              <a:xfrm>
                <a:off x="873431" y="259096"/>
                <a:ext cx="3217399" cy="591693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873431" y="5654092"/>
                <a:ext cx="3217399" cy="527503"/>
              </a:xfrm>
              <a:prstGeom prst="rect">
                <a:avLst/>
              </a:prstGeom>
              <a:solidFill>
                <a:srgbClr val="303F9F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77533" y="264656"/>
                <a:ext cx="3217399" cy="642137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877532" y="408906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圆角矩形 64"/>
              <p:cNvSpPr/>
              <p:nvPr/>
            </p:nvSpPr>
            <p:spPr>
              <a:xfrm>
                <a:off x="929532" y="1184851"/>
                <a:ext cx="1509498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333333"/>
                    </a:solidFill>
                  </a:rPr>
                  <a:t>standard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1123161" y="5821783"/>
                <a:ext cx="388672" cy="185447"/>
                <a:chOff x="8512943" y="2108001"/>
                <a:chExt cx="2073639" cy="918285"/>
              </a:xfrm>
              <a:solidFill>
                <a:srgbClr val="C0C0C0"/>
              </a:solidFill>
            </p:grpSpPr>
            <p:cxnSp>
              <p:nvCxnSpPr>
                <p:cNvPr id="83" name="直接连接符 82"/>
                <p:cNvCxnSpPr/>
                <p:nvPr/>
              </p:nvCxnSpPr>
              <p:spPr>
                <a:xfrm>
                  <a:off x="9639355" y="2954195"/>
                  <a:ext cx="511059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/>
              </p:nvCxnSpPr>
              <p:spPr>
                <a:xfrm>
                  <a:off x="8512943" y="2192756"/>
                  <a:ext cx="1637471" cy="0"/>
                </a:xfrm>
                <a:prstGeom prst="line">
                  <a:avLst/>
                </a:prstGeom>
                <a:grpFill/>
                <a:ln w="41275">
                  <a:solidFill>
                    <a:srgbClr val="C0C0C0"/>
                  </a:solidFill>
                  <a:headEnd type="triangle" w="med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任意多边形 84"/>
                <p:cNvSpPr/>
                <p:nvPr/>
              </p:nvSpPr>
              <p:spPr>
                <a:xfrm rot="10800000">
                  <a:off x="10130388" y="2108001"/>
                  <a:ext cx="456194" cy="918285"/>
                </a:xfrm>
                <a:custGeom>
                  <a:avLst/>
                  <a:gdLst>
                    <a:gd name="connsiteX0" fmla="*/ 456194 w 456194"/>
                    <a:gd name="connsiteY0" fmla="*/ 0 h 918285"/>
                    <a:gd name="connsiteX1" fmla="*/ 456194 w 456194"/>
                    <a:gd name="connsiteY1" fmla="*/ 167807 h 918285"/>
                    <a:gd name="connsiteX2" fmla="*/ 401475 w 456194"/>
                    <a:gd name="connsiteY2" fmla="*/ 173307 h 918285"/>
                    <a:gd name="connsiteX3" fmla="*/ 167808 w 456194"/>
                    <a:gd name="connsiteY3" fmla="*/ 459142 h 918285"/>
                    <a:gd name="connsiteX4" fmla="*/ 401475 w 456194"/>
                    <a:gd name="connsiteY4" fmla="*/ 744978 h 918285"/>
                    <a:gd name="connsiteX5" fmla="*/ 456194 w 456194"/>
                    <a:gd name="connsiteY5" fmla="*/ 750477 h 918285"/>
                    <a:gd name="connsiteX6" fmla="*/ 456194 w 456194"/>
                    <a:gd name="connsiteY6" fmla="*/ 918285 h 918285"/>
                    <a:gd name="connsiteX7" fmla="*/ 367656 w 456194"/>
                    <a:gd name="connsiteY7" fmla="*/ 909376 h 918285"/>
                    <a:gd name="connsiteX8" fmla="*/ 0 w 456194"/>
                    <a:gd name="connsiteY8" fmla="*/ 459142 h 918285"/>
                    <a:gd name="connsiteX9" fmla="*/ 367656 w 456194"/>
                    <a:gd name="connsiteY9" fmla="*/ 8908 h 918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6194" h="918285">
                      <a:moveTo>
                        <a:pt x="456194" y="0"/>
                      </a:moveTo>
                      <a:lnTo>
                        <a:pt x="456194" y="167807"/>
                      </a:lnTo>
                      <a:lnTo>
                        <a:pt x="401475" y="173307"/>
                      </a:lnTo>
                      <a:cubicBezTo>
                        <a:pt x="268122" y="200513"/>
                        <a:pt x="167808" y="318148"/>
                        <a:pt x="167808" y="459142"/>
                      </a:cubicBezTo>
                      <a:cubicBezTo>
                        <a:pt x="167808" y="600136"/>
                        <a:pt x="268122" y="717772"/>
                        <a:pt x="401475" y="744978"/>
                      </a:cubicBezTo>
                      <a:lnTo>
                        <a:pt x="456194" y="750477"/>
                      </a:lnTo>
                      <a:lnTo>
                        <a:pt x="456194" y="918285"/>
                      </a:lnTo>
                      <a:lnTo>
                        <a:pt x="367656" y="909376"/>
                      </a:lnTo>
                      <a:cubicBezTo>
                        <a:pt x="157835" y="866523"/>
                        <a:pt x="0" y="681229"/>
                        <a:pt x="0" y="459142"/>
                      </a:cubicBezTo>
                      <a:cubicBezTo>
                        <a:pt x="0" y="237055"/>
                        <a:pt x="157835" y="51761"/>
                        <a:pt x="367656" y="8908"/>
                      </a:cubicBezTo>
                      <a:close/>
                    </a:path>
                  </a:pathLst>
                </a:custGeom>
                <a:solidFill>
                  <a:srgbClr val="C0C0C0"/>
                </a:solidFill>
                <a:ln>
                  <a:solidFill>
                    <a:srgbClr val="C0C0C0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2256322" y="5781838"/>
                <a:ext cx="394107" cy="265338"/>
                <a:chOff x="1966822" y="5515129"/>
                <a:chExt cx="422695" cy="345312"/>
              </a:xfrm>
            </p:grpSpPr>
            <p:grpSp>
              <p:nvGrpSpPr>
                <p:cNvPr id="76" name="组合 75"/>
                <p:cNvGrpSpPr/>
                <p:nvPr/>
              </p:nvGrpSpPr>
              <p:grpSpPr>
                <a:xfrm>
                  <a:off x="1966822" y="5668472"/>
                  <a:ext cx="422695" cy="191969"/>
                  <a:chOff x="1909313" y="5549135"/>
                  <a:chExt cx="422695" cy="250501"/>
                </a:xfrm>
              </p:grpSpPr>
              <p:cxnSp>
                <p:nvCxnSpPr>
                  <p:cNvPr id="80" name="直接连接符 79"/>
                  <p:cNvCxnSpPr/>
                  <p:nvPr/>
                </p:nvCxnSpPr>
                <p:spPr>
                  <a:xfrm>
                    <a:off x="1909313" y="5788659"/>
                    <a:ext cx="422695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直接连接符 80"/>
                  <p:cNvCxnSpPr/>
                  <p:nvPr/>
                </p:nvCxnSpPr>
                <p:spPr>
                  <a:xfrm>
                    <a:off x="1923692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2320508" y="5549135"/>
                    <a:ext cx="0" cy="250501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组合 76"/>
                <p:cNvGrpSpPr/>
                <p:nvPr/>
              </p:nvGrpSpPr>
              <p:grpSpPr>
                <a:xfrm>
                  <a:off x="2007324" y="5515129"/>
                  <a:ext cx="344619" cy="183034"/>
                  <a:chOff x="2038665" y="5533404"/>
                  <a:chExt cx="284237" cy="150964"/>
                </a:xfrm>
              </p:grpSpPr>
              <p:cxnSp>
                <p:nvCxnSpPr>
                  <p:cNvPr id="78" name="直接连接符 77"/>
                  <p:cNvCxnSpPr/>
                  <p:nvPr/>
                </p:nvCxnSpPr>
                <p:spPr>
                  <a:xfrm flipH="1">
                    <a:off x="2038665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直接连接符 78"/>
                  <p:cNvCxnSpPr/>
                  <p:nvPr/>
                </p:nvCxnSpPr>
                <p:spPr>
                  <a:xfrm>
                    <a:off x="2171938" y="5533404"/>
                    <a:ext cx="150964" cy="150964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8" name="组合 67"/>
              <p:cNvGrpSpPr/>
              <p:nvPr/>
            </p:nvGrpSpPr>
            <p:grpSpPr>
              <a:xfrm>
                <a:off x="3394919" y="5784147"/>
                <a:ext cx="397197" cy="260720"/>
                <a:chOff x="2728090" y="5529695"/>
                <a:chExt cx="472309" cy="287740"/>
              </a:xfrm>
            </p:grpSpPr>
            <p:grpSp>
              <p:nvGrpSpPr>
                <p:cNvPr id="72" name="组合 71"/>
                <p:cNvGrpSpPr/>
                <p:nvPr/>
              </p:nvGrpSpPr>
              <p:grpSpPr>
                <a:xfrm>
                  <a:off x="2728090" y="5535445"/>
                  <a:ext cx="472309" cy="281990"/>
                  <a:chOff x="2728090" y="5535445"/>
                  <a:chExt cx="472309" cy="281990"/>
                </a:xfrm>
              </p:grpSpPr>
              <p:sp>
                <p:nvSpPr>
                  <p:cNvPr id="74" name="矩形 73"/>
                  <p:cNvSpPr/>
                  <p:nvPr/>
                </p:nvSpPr>
                <p:spPr>
                  <a:xfrm>
                    <a:off x="2728090" y="5592351"/>
                    <a:ext cx="396815" cy="225084"/>
                  </a:xfrm>
                  <a:prstGeom prst="rect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  <p:cxnSp>
                <p:nvCxnSpPr>
                  <p:cNvPr id="75" name="直接连接符 74"/>
                  <p:cNvCxnSpPr/>
                  <p:nvPr/>
                </p:nvCxnSpPr>
                <p:spPr>
                  <a:xfrm>
                    <a:off x="2836928" y="5535445"/>
                    <a:ext cx="363471" cy="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3" name="直接连接符 72"/>
                <p:cNvCxnSpPr/>
                <p:nvPr/>
              </p:nvCxnSpPr>
              <p:spPr>
                <a:xfrm>
                  <a:off x="3186025" y="5529695"/>
                  <a:ext cx="0" cy="18698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圆角矩形 68"/>
              <p:cNvSpPr/>
              <p:nvPr/>
            </p:nvSpPr>
            <p:spPr>
              <a:xfrm>
                <a:off x="929532" y="1675889"/>
                <a:ext cx="1715186" cy="388714"/>
              </a:xfrm>
              <a:prstGeom prst="roundRect">
                <a:avLst>
                  <a:gd name="adj" fmla="val 5241"/>
                </a:avLst>
              </a:prstGeom>
              <a:solidFill>
                <a:srgbClr val="E6E6E6"/>
              </a:solidFill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singleTop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0" name="圆角矩形 69"/>
              <p:cNvSpPr/>
              <p:nvPr/>
            </p:nvSpPr>
            <p:spPr>
              <a:xfrm>
                <a:off x="929533" y="2166927"/>
                <a:ext cx="1975714" cy="388714"/>
              </a:xfrm>
              <a:prstGeom prst="roundRect">
                <a:avLst>
                  <a:gd name="adj" fmla="val 5241"/>
                </a:avLst>
              </a:prstGeom>
              <a:solidFill>
                <a:srgbClr val="EFEFEF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singleTask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1" name="圆角矩形 70"/>
              <p:cNvSpPr/>
              <p:nvPr/>
            </p:nvSpPr>
            <p:spPr>
              <a:xfrm>
                <a:off x="929532" y="2657966"/>
                <a:ext cx="2108899" cy="388714"/>
              </a:xfrm>
              <a:prstGeom prst="roundRect">
                <a:avLst>
                  <a:gd name="adj" fmla="val 5241"/>
                </a:avLst>
              </a:prstGeom>
              <a:solidFill>
                <a:srgbClr val="F3A8A6"/>
              </a:solidFill>
              <a:ln w="12700">
                <a:solidFill>
                  <a:srgbClr val="DDDDDD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zh-CN" sz="1600" dirty="0" err="1">
                    <a:solidFill>
                      <a:srgbClr val="333333"/>
                    </a:solidFill>
                  </a:rPr>
                  <a:t>singleInstance</a:t>
                </a:r>
                <a:endParaRPr lang="zh-CN" altLang="en-US" sz="1600" dirty="0">
                  <a:solidFill>
                    <a:srgbClr val="333333"/>
                  </a:solidFill>
                </a:endParaRPr>
              </a:p>
            </p:txBody>
          </p:sp>
        </p:grpSp>
        <p:cxnSp>
          <p:nvCxnSpPr>
            <p:cNvPr id="86" name="直接箭头连接符 85"/>
            <p:cNvCxnSpPr/>
            <p:nvPr/>
          </p:nvCxnSpPr>
          <p:spPr>
            <a:xfrm>
              <a:off x="3855884" y="4447334"/>
              <a:ext cx="0" cy="1833509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2941997" y="5237462"/>
              <a:ext cx="4235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/>
                <a:t>A</a:t>
              </a:r>
              <a:endParaRPr lang="zh-CN" altLang="en-US" sz="2800" dirty="0"/>
            </a:p>
          </p:txBody>
        </p:sp>
        <p:sp>
          <p:nvSpPr>
            <p:cNvPr id="88" name="矩形 87"/>
            <p:cNvSpPr/>
            <p:nvPr/>
          </p:nvSpPr>
          <p:spPr>
            <a:xfrm>
              <a:off x="2941997" y="4312803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/>
                <a:t>C</a:t>
              </a:r>
              <a:endParaRPr lang="zh-CN" altLang="en-US" sz="2800" dirty="0"/>
            </a:p>
          </p:txBody>
        </p:sp>
        <p:sp>
          <p:nvSpPr>
            <p:cNvPr id="89" name="矩形 88"/>
            <p:cNvSpPr/>
            <p:nvPr/>
          </p:nvSpPr>
          <p:spPr>
            <a:xfrm>
              <a:off x="2941997" y="3388144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dirty="0"/>
                <a:t>D</a:t>
              </a:r>
              <a:endParaRPr lang="zh-CN" altLang="en-US" sz="2800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6639043" y="3379308"/>
              <a:ext cx="18245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err="1"/>
                <a:t>singleInstance</a:t>
              </a:r>
              <a:endParaRPr lang="zh-CN" altLang="en-US" sz="2000" dirty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6682324" y="2969040"/>
              <a:ext cx="1737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Launch mode</a:t>
              </a:r>
              <a:endParaRPr lang="zh-CN" altLang="en-US" sz="2000" dirty="0"/>
            </a:p>
          </p:txBody>
        </p:sp>
        <p:grpSp>
          <p:nvGrpSpPr>
            <p:cNvPr id="92" name="组合 91"/>
            <p:cNvGrpSpPr/>
            <p:nvPr/>
          </p:nvGrpSpPr>
          <p:grpSpPr>
            <a:xfrm rot="18305568">
              <a:off x="8243329" y="256572"/>
              <a:ext cx="2466199" cy="4533930"/>
              <a:chOff x="1426533" y="297653"/>
              <a:chExt cx="3518942" cy="6284583"/>
            </a:xfrm>
            <a:scene3d>
              <a:camera prst="orthographicFront">
                <a:rot lat="2100000" lon="2700000" rev="300000"/>
              </a:camera>
              <a:lightRig rig="threePt" dir="t"/>
            </a:scene3d>
          </p:grpSpPr>
          <p:sp>
            <p:nvSpPr>
              <p:cNvPr id="93" name="矩形 92"/>
              <p:cNvSpPr/>
              <p:nvPr/>
            </p:nvSpPr>
            <p:spPr>
              <a:xfrm>
                <a:off x="1426533" y="297653"/>
                <a:ext cx="3518942" cy="834982"/>
              </a:xfrm>
              <a:prstGeom prst="rect">
                <a:avLst/>
              </a:prstGeom>
              <a:solidFill>
                <a:srgbClr val="303F9F"/>
              </a:solidFill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426533" y="604601"/>
                <a:ext cx="3518942" cy="528034"/>
              </a:xfrm>
              <a:prstGeom prst="rect">
                <a:avLst/>
              </a:prstGeom>
              <a:solidFill>
                <a:srgbClr val="3F51B5"/>
              </a:solidFill>
              <a:ln w="28575"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Tutorial                            </a:t>
                </a:r>
                <a:r>
                  <a:rPr lang="en-US" altLang="zh-CN" sz="2800" dirty="0"/>
                  <a:t>+</a:t>
                </a:r>
                <a:endParaRPr lang="zh-CN" altLang="en-US" dirty="0"/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4535776" y="703535"/>
                <a:ext cx="358183" cy="36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20000"/>
                  </a:lnSpc>
                </a:pPr>
                <a:r>
                  <a:rPr lang="en-US" altLang="zh-CN" sz="2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.</a:t>
                </a:r>
                <a:endPara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96" name="组合 95"/>
              <p:cNvGrpSpPr/>
              <p:nvPr/>
            </p:nvGrpSpPr>
            <p:grpSpPr>
              <a:xfrm>
                <a:off x="1426533" y="1132635"/>
                <a:ext cx="3518942" cy="5449601"/>
                <a:chOff x="1426533" y="1132635"/>
                <a:chExt cx="3518942" cy="5449601"/>
              </a:xfrm>
            </p:grpSpPr>
            <p:sp>
              <p:nvSpPr>
                <p:cNvPr id="116" name="矩形 115"/>
                <p:cNvSpPr/>
                <p:nvPr/>
              </p:nvSpPr>
              <p:spPr>
                <a:xfrm>
                  <a:off x="1426533" y="1132635"/>
                  <a:ext cx="3518942" cy="5449601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117" name="圆角矩形 116"/>
                <p:cNvSpPr/>
                <p:nvPr/>
              </p:nvSpPr>
              <p:spPr>
                <a:xfrm>
                  <a:off x="2189409" y="3302714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6D7D7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真</a:t>
                  </a:r>
                  <a:endParaRPr lang="zh-CN" altLang="en-US" sz="1600" dirty="0">
                    <a:solidFill>
                      <a:srgbClr val="333333"/>
                    </a:solidFill>
                  </a:endParaRPr>
                </a:p>
              </p:txBody>
            </p:sp>
            <p:sp>
              <p:nvSpPr>
                <p:cNvPr id="118" name="圆角矩形 117"/>
                <p:cNvSpPr/>
                <p:nvPr/>
              </p:nvSpPr>
              <p:spPr>
                <a:xfrm>
                  <a:off x="3289037" y="3302713"/>
                  <a:ext cx="850004" cy="418351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假</a:t>
                  </a:r>
                </a:p>
              </p:txBody>
            </p:sp>
            <p:sp>
              <p:nvSpPr>
                <p:cNvPr id="119" name="圆角矩形 118"/>
                <p:cNvSpPr/>
                <p:nvPr/>
              </p:nvSpPr>
              <p:spPr>
                <a:xfrm>
                  <a:off x="2458815" y="4053603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查看答案</a:t>
                  </a:r>
                </a:p>
              </p:txBody>
            </p:sp>
            <p:sp>
              <p:nvSpPr>
                <p:cNvPr id="120" name="圆角矩形 119"/>
                <p:cNvSpPr/>
                <p:nvPr/>
              </p:nvSpPr>
              <p:spPr>
                <a:xfrm>
                  <a:off x="2458815" y="4717775"/>
                  <a:ext cx="1410820" cy="494848"/>
                </a:xfrm>
                <a:prstGeom prst="roundRect">
                  <a:avLst>
                    <a:gd name="adj" fmla="val 5241"/>
                  </a:avLst>
                </a:prstGeom>
                <a:solidFill>
                  <a:srgbClr val="DDDDDD"/>
                </a:solidFill>
                <a:ln w="12700">
                  <a:solidFill>
                    <a:srgbClr val="DDDDD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rgbClr val="333333"/>
                      </a:solidFill>
                    </a:rPr>
                    <a:t>下一题 </a:t>
                  </a:r>
                  <a:r>
                    <a:rPr lang="en-US" altLang="zh-CN" sz="1400" dirty="0">
                      <a:solidFill>
                        <a:srgbClr val="333333"/>
                      </a:solidFill>
                      <a:latin typeface="Brush Script MT" panose="03060802040406070304" pitchFamily="66" charset="0"/>
                    </a:rPr>
                    <a:t>&gt;</a:t>
                  </a:r>
                  <a:endParaRPr lang="zh-CN" altLang="en-US" sz="1400" dirty="0">
                    <a:solidFill>
                      <a:srgbClr val="333333"/>
                    </a:solidFill>
                    <a:latin typeface="Brush Script MT" panose="03060802040406070304" pitchFamily="66" charset="0"/>
                  </a:endParaRPr>
                </a:p>
              </p:txBody>
            </p:sp>
            <p:sp>
              <p:nvSpPr>
                <p:cNvPr id="121" name="Rectangle 1"/>
                <p:cNvSpPr>
                  <a:spLocks noChangeArrowheads="1"/>
                </p:cNvSpPr>
                <p:nvPr/>
              </p:nvSpPr>
              <p:spPr bwMode="auto">
                <a:xfrm>
                  <a:off x="1660477" y="1474328"/>
                  <a:ext cx="3155912" cy="1407834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200" b="1" i="0" u="none" strike="noStrike" cap="none" normalizeH="0" baseline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latin typeface="+mn-ea"/>
                    </a:rPr>
                    <a:t>Activity生命周期设计了若干个阶段，每个阶段Android系统都会向Activity发出相应的事件消息，触发Activity中对应的回调方法。</a:t>
                  </a:r>
                  <a:endParaRPr kumimoji="0" lang="zh-CN" altLang="zh-CN" sz="1400" b="1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+mn-ea"/>
                  </a:endParaRPr>
                </a:p>
              </p:txBody>
            </p:sp>
          </p:grpSp>
          <p:grpSp>
            <p:nvGrpSpPr>
              <p:cNvPr id="97" name="组合 96"/>
              <p:cNvGrpSpPr/>
              <p:nvPr/>
            </p:nvGrpSpPr>
            <p:grpSpPr>
              <a:xfrm>
                <a:off x="1426533" y="6132199"/>
                <a:ext cx="3518942" cy="450037"/>
                <a:chOff x="6233835" y="5428233"/>
                <a:chExt cx="2744913" cy="450037"/>
              </a:xfrm>
            </p:grpSpPr>
            <p:sp>
              <p:nvSpPr>
                <p:cNvPr id="98" name="矩形 97"/>
                <p:cNvSpPr/>
                <p:nvPr/>
              </p:nvSpPr>
              <p:spPr>
                <a:xfrm>
                  <a:off x="6233835" y="5428233"/>
                  <a:ext cx="2744913" cy="450037"/>
                </a:xfrm>
                <a:prstGeom prst="rect">
                  <a:avLst/>
                </a:prstGeom>
                <a:solidFill>
                  <a:srgbClr val="303F9F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6446891" y="5571298"/>
                  <a:ext cx="331594" cy="158214"/>
                  <a:chOff x="8512943" y="2108001"/>
                  <a:chExt cx="2073639" cy="918285"/>
                </a:xfrm>
                <a:solidFill>
                  <a:srgbClr val="C0C0C0"/>
                </a:solidFill>
              </p:grpSpPr>
              <p:cxnSp>
                <p:nvCxnSpPr>
                  <p:cNvPr id="113" name="直接连接符 112"/>
                  <p:cNvCxnSpPr/>
                  <p:nvPr/>
                </p:nvCxnSpPr>
                <p:spPr>
                  <a:xfrm>
                    <a:off x="9639355" y="2954195"/>
                    <a:ext cx="511059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直接连接符 113"/>
                  <p:cNvCxnSpPr/>
                  <p:nvPr/>
                </p:nvCxnSpPr>
                <p:spPr>
                  <a:xfrm>
                    <a:off x="8512943" y="2192756"/>
                    <a:ext cx="1637471" cy="0"/>
                  </a:xfrm>
                  <a:prstGeom prst="line">
                    <a:avLst/>
                  </a:prstGeom>
                  <a:grpFill/>
                  <a:ln w="41275">
                    <a:solidFill>
                      <a:srgbClr val="C0C0C0"/>
                    </a:solidFill>
                    <a:head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5" name="任意多边形 114"/>
                  <p:cNvSpPr/>
                  <p:nvPr/>
                </p:nvSpPr>
                <p:spPr>
                  <a:xfrm rot="10800000">
                    <a:off x="10130388" y="2108001"/>
                    <a:ext cx="456194" cy="918285"/>
                  </a:xfrm>
                  <a:custGeom>
                    <a:avLst/>
                    <a:gdLst>
                      <a:gd name="connsiteX0" fmla="*/ 456194 w 456194"/>
                      <a:gd name="connsiteY0" fmla="*/ 0 h 918285"/>
                      <a:gd name="connsiteX1" fmla="*/ 456194 w 456194"/>
                      <a:gd name="connsiteY1" fmla="*/ 167807 h 918285"/>
                      <a:gd name="connsiteX2" fmla="*/ 401475 w 456194"/>
                      <a:gd name="connsiteY2" fmla="*/ 173307 h 918285"/>
                      <a:gd name="connsiteX3" fmla="*/ 167808 w 456194"/>
                      <a:gd name="connsiteY3" fmla="*/ 459142 h 918285"/>
                      <a:gd name="connsiteX4" fmla="*/ 401475 w 456194"/>
                      <a:gd name="connsiteY4" fmla="*/ 744978 h 918285"/>
                      <a:gd name="connsiteX5" fmla="*/ 456194 w 456194"/>
                      <a:gd name="connsiteY5" fmla="*/ 750477 h 918285"/>
                      <a:gd name="connsiteX6" fmla="*/ 456194 w 456194"/>
                      <a:gd name="connsiteY6" fmla="*/ 918285 h 918285"/>
                      <a:gd name="connsiteX7" fmla="*/ 367656 w 456194"/>
                      <a:gd name="connsiteY7" fmla="*/ 909376 h 918285"/>
                      <a:gd name="connsiteX8" fmla="*/ 0 w 456194"/>
                      <a:gd name="connsiteY8" fmla="*/ 459142 h 918285"/>
                      <a:gd name="connsiteX9" fmla="*/ 367656 w 456194"/>
                      <a:gd name="connsiteY9" fmla="*/ 8908 h 918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6194" h="918285">
                        <a:moveTo>
                          <a:pt x="456194" y="0"/>
                        </a:moveTo>
                        <a:lnTo>
                          <a:pt x="456194" y="167807"/>
                        </a:lnTo>
                        <a:lnTo>
                          <a:pt x="401475" y="173307"/>
                        </a:lnTo>
                        <a:cubicBezTo>
                          <a:pt x="268122" y="200513"/>
                          <a:pt x="167808" y="318148"/>
                          <a:pt x="167808" y="459142"/>
                        </a:cubicBezTo>
                        <a:cubicBezTo>
                          <a:pt x="167808" y="600136"/>
                          <a:pt x="268122" y="717772"/>
                          <a:pt x="401475" y="744978"/>
                        </a:cubicBezTo>
                        <a:lnTo>
                          <a:pt x="456194" y="750477"/>
                        </a:lnTo>
                        <a:lnTo>
                          <a:pt x="456194" y="918285"/>
                        </a:lnTo>
                        <a:lnTo>
                          <a:pt x="367656" y="909376"/>
                        </a:lnTo>
                        <a:cubicBezTo>
                          <a:pt x="157835" y="866523"/>
                          <a:pt x="0" y="681229"/>
                          <a:pt x="0" y="459142"/>
                        </a:cubicBezTo>
                        <a:cubicBezTo>
                          <a:pt x="0" y="237055"/>
                          <a:pt x="157835" y="51761"/>
                          <a:pt x="367656" y="8908"/>
                        </a:cubicBezTo>
                        <a:close/>
                      </a:path>
                    </a:pathLst>
                  </a:custGeom>
                  <a:solidFill>
                    <a:srgbClr val="C0C0C0"/>
                  </a:solidFill>
                  <a:ln>
                    <a:solidFill>
                      <a:srgbClr val="C0C0C0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 sz="2800" dirty="0">
                      <a:solidFill>
                        <a:srgbClr val="333333"/>
                      </a:solidFill>
                    </a:endParaRPr>
                  </a:p>
                </p:txBody>
              </p:sp>
            </p:grpSp>
            <p:grpSp>
              <p:nvGrpSpPr>
                <p:cNvPr id="100" name="组合 99"/>
                <p:cNvGrpSpPr/>
                <p:nvPr/>
              </p:nvGrpSpPr>
              <p:grpSpPr>
                <a:xfrm>
                  <a:off x="7413644" y="5537219"/>
                  <a:ext cx="336231" cy="226372"/>
                  <a:chOff x="1966822" y="5515129"/>
                  <a:chExt cx="422695" cy="345312"/>
                </a:xfrm>
              </p:grpSpPr>
              <p:grpSp>
                <p:nvGrpSpPr>
                  <p:cNvPr id="106" name="组合 105"/>
                  <p:cNvGrpSpPr/>
                  <p:nvPr/>
                </p:nvGrpSpPr>
                <p:grpSpPr>
                  <a:xfrm>
                    <a:off x="1966822" y="5668472"/>
                    <a:ext cx="422695" cy="191969"/>
                    <a:chOff x="1909313" y="5549135"/>
                    <a:chExt cx="422695" cy="250501"/>
                  </a:xfrm>
                </p:grpSpPr>
                <p:cxnSp>
                  <p:nvCxnSpPr>
                    <p:cNvPr id="110" name="直接连接符 109"/>
                    <p:cNvCxnSpPr/>
                    <p:nvPr/>
                  </p:nvCxnSpPr>
                  <p:spPr>
                    <a:xfrm>
                      <a:off x="1909313" y="5788659"/>
                      <a:ext cx="422695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1923692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>
                      <a:off x="2320508" y="5549135"/>
                      <a:ext cx="0" cy="250501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7" name="组合 106"/>
                  <p:cNvGrpSpPr/>
                  <p:nvPr/>
                </p:nvGrpSpPr>
                <p:grpSpPr>
                  <a:xfrm>
                    <a:off x="2007324" y="5515129"/>
                    <a:ext cx="344619" cy="183034"/>
                    <a:chOff x="2038665" y="5533404"/>
                    <a:chExt cx="284237" cy="150964"/>
                  </a:xfrm>
                </p:grpSpPr>
                <p:cxnSp>
                  <p:nvCxnSpPr>
                    <p:cNvPr id="108" name="直接连接符 107"/>
                    <p:cNvCxnSpPr/>
                    <p:nvPr/>
                  </p:nvCxnSpPr>
                  <p:spPr>
                    <a:xfrm flipH="1">
                      <a:off x="2038665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直接连接符 108"/>
                    <p:cNvCxnSpPr/>
                    <p:nvPr/>
                  </p:nvCxnSpPr>
                  <p:spPr>
                    <a:xfrm>
                      <a:off x="2171938" y="5533404"/>
                      <a:ext cx="150964" cy="150964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1" name="组合 100"/>
                <p:cNvGrpSpPr/>
                <p:nvPr/>
              </p:nvGrpSpPr>
              <p:grpSpPr>
                <a:xfrm>
                  <a:off x="8385034" y="5539189"/>
                  <a:ext cx="338867" cy="222432"/>
                  <a:chOff x="2728090" y="5529695"/>
                  <a:chExt cx="472309" cy="287740"/>
                </a:xfrm>
              </p:grpSpPr>
              <p:grpSp>
                <p:nvGrpSpPr>
                  <p:cNvPr id="102" name="组合 101"/>
                  <p:cNvGrpSpPr/>
                  <p:nvPr/>
                </p:nvGrpSpPr>
                <p:grpSpPr>
                  <a:xfrm>
                    <a:off x="2728090" y="5535445"/>
                    <a:ext cx="472309" cy="281990"/>
                    <a:chOff x="2728090" y="5535445"/>
                    <a:chExt cx="472309" cy="281990"/>
                  </a:xfrm>
                </p:grpSpPr>
                <p:sp>
                  <p:nvSpPr>
                    <p:cNvPr id="104" name="矩形 103"/>
                    <p:cNvSpPr/>
                    <p:nvPr/>
                  </p:nvSpPr>
                  <p:spPr>
                    <a:xfrm>
                      <a:off x="2728090" y="5592351"/>
                      <a:ext cx="396815" cy="225084"/>
                    </a:xfrm>
                    <a:prstGeom prst="rect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zh-CN" altLang="en-US" sz="2800" dirty="0">
                        <a:solidFill>
                          <a:srgbClr val="333333"/>
                        </a:solidFill>
                      </a:endParaRPr>
                    </a:p>
                  </p:txBody>
                </p:sp>
                <p:cxnSp>
                  <p:nvCxnSpPr>
                    <p:cNvPr id="105" name="直接连接符 104"/>
                    <p:cNvCxnSpPr/>
                    <p:nvPr/>
                  </p:nvCxnSpPr>
                  <p:spPr>
                    <a:xfrm>
                      <a:off x="2836928" y="5535445"/>
                      <a:ext cx="363471" cy="0"/>
                    </a:xfrm>
                    <a:prstGeom prst="line">
                      <a:avLst/>
                    </a:prstGeom>
                    <a:ln w="28575">
                      <a:solidFill>
                        <a:srgbClr val="C0C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3" name="直接连接符 102"/>
                  <p:cNvCxnSpPr/>
                  <p:nvPr/>
                </p:nvCxnSpPr>
                <p:spPr>
                  <a:xfrm>
                    <a:off x="3186025" y="5529695"/>
                    <a:ext cx="0" cy="186980"/>
                  </a:xfrm>
                  <a:prstGeom prst="line">
                    <a:avLst/>
                  </a:prstGeom>
                  <a:ln w="28575">
                    <a:solidFill>
                      <a:srgbClr val="C0C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22" name="矩形 121"/>
            <p:cNvSpPr/>
            <p:nvPr/>
          </p:nvSpPr>
          <p:spPr>
            <a:xfrm>
              <a:off x="9445236" y="3077149"/>
              <a:ext cx="4443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</a:rPr>
                <a:t>B</a:t>
              </a:r>
              <a:endParaRPr lang="zh-CN" altLang="en-US" sz="2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1848803" y="5814023"/>
              <a:ext cx="10738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Task 1</a:t>
              </a:r>
              <a:endParaRPr lang="zh-CN" altLang="en-US" sz="2400" dirty="0"/>
            </a:p>
          </p:txBody>
        </p:sp>
        <p:grpSp>
          <p:nvGrpSpPr>
            <p:cNvPr id="124" name="组合 123"/>
            <p:cNvGrpSpPr/>
            <p:nvPr/>
          </p:nvGrpSpPr>
          <p:grpSpPr>
            <a:xfrm flipV="1">
              <a:off x="6546575" y="2905505"/>
              <a:ext cx="2330297" cy="471698"/>
              <a:chOff x="2378059" y="4467226"/>
              <a:chExt cx="2662041" cy="538850"/>
            </a:xfrm>
          </p:grpSpPr>
          <p:cxnSp>
            <p:nvCxnSpPr>
              <p:cNvPr id="125" name="直接连接符 124"/>
              <p:cNvCxnSpPr/>
              <p:nvPr/>
            </p:nvCxnSpPr>
            <p:spPr>
              <a:xfrm flipV="1">
                <a:off x="2378059" y="4467226"/>
                <a:ext cx="212250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椭圆 126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8" name="矩形 127"/>
            <p:cNvSpPr/>
            <p:nvPr/>
          </p:nvSpPr>
          <p:spPr>
            <a:xfrm>
              <a:off x="9509394" y="4154695"/>
              <a:ext cx="10738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/>
                <a:t>Task 2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9454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3" b="26026"/>
          <a:stretch/>
        </p:blipFill>
        <p:spPr>
          <a:xfrm>
            <a:off x="0" y="1644560"/>
            <a:ext cx="12192000" cy="411677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18560" y="3702948"/>
            <a:ext cx="4754880" cy="1581972"/>
          </a:xfrm>
          <a:prstGeom prst="rect">
            <a:avLst/>
          </a:prstGeom>
          <a:solidFill>
            <a:srgbClr val="FAFAFA">
              <a:alpha val="77000"/>
            </a:srgb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发生了什么事？</a:t>
            </a:r>
            <a:endParaRPr lang="en-US" altLang="zh-CN" sz="4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4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怎么处理？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0" y="1222493"/>
            <a:ext cx="12192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13" y="692022"/>
            <a:ext cx="1735494" cy="17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6"/>
    </mc:Choice>
    <mc:Fallback xmlns="">
      <p:transition spd="slow" advTm="199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事件模型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38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659903" y="1919228"/>
            <a:ext cx="3455963" cy="59541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响应用户</a:t>
            </a:r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UI</a:t>
            </a:r>
            <a:r>
              <a: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动作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9903" y="2759660"/>
            <a:ext cx="5186289" cy="9725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基于监听器的事件处理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为界面组件绑定特定的事件监听器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59903" y="3956571"/>
            <a:ext cx="4792393" cy="9725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基于回调的事件处理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重写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Android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组件特定的回调函数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659903" y="5153482"/>
            <a:ext cx="3681046" cy="97257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Handler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消息处理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轮询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4209001" y="1303772"/>
            <a:ext cx="1080452" cy="5052578"/>
            <a:chOff x="2056643" y="1458701"/>
            <a:chExt cx="922338" cy="4313181"/>
          </a:xfrm>
        </p:grpSpPr>
        <p:cxnSp>
          <p:nvCxnSpPr>
            <p:cNvPr id="5" name="MH_Other_1"/>
            <p:cNvCxnSpPr/>
            <p:nvPr>
              <p:custDataLst>
                <p:tags r:id="rId1"/>
              </p:custDataLst>
            </p:nvPr>
          </p:nvCxnSpPr>
          <p:spPr>
            <a:xfrm>
              <a:off x="2220155" y="1514208"/>
              <a:ext cx="0" cy="4211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2226505" y="2118773"/>
              <a:ext cx="752476" cy="287338"/>
              <a:chOff x="2226505" y="2068244"/>
              <a:chExt cx="752476" cy="287338"/>
            </a:xfrm>
          </p:grpSpPr>
          <p:sp>
            <p:nvSpPr>
              <p:cNvPr id="7" name="MH_Other_3"/>
              <p:cNvSpPr/>
              <p:nvPr>
                <p:custDataLst>
                  <p:tags r:id="rId10"/>
                </p:custDataLst>
              </p:nvPr>
            </p:nvSpPr>
            <p:spPr>
              <a:xfrm rot="16200000">
                <a:off x="2289212" y="2026176"/>
                <a:ext cx="246062" cy="371475"/>
              </a:xfrm>
              <a:custGeom>
                <a:avLst/>
                <a:gdLst>
                  <a:gd name="connsiteX0" fmla="*/ 0 w 423836"/>
                  <a:gd name="connsiteY0" fmla="*/ 0 h 436034"/>
                  <a:gd name="connsiteX1" fmla="*/ 423836 w 423836"/>
                  <a:gd name="connsiteY1" fmla="*/ 0 h 436034"/>
                  <a:gd name="connsiteX2" fmla="*/ 411707 w 423836"/>
                  <a:gd name="connsiteY2" fmla="*/ 17342 h 436034"/>
                  <a:gd name="connsiteX3" fmla="*/ 211918 w 423836"/>
                  <a:gd name="connsiteY3" fmla="*/ 436034 h 436034"/>
                  <a:gd name="connsiteX4" fmla="*/ 12129 w 423836"/>
                  <a:gd name="connsiteY4" fmla="*/ 17342 h 43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36" h="436034">
                    <a:moveTo>
                      <a:pt x="0" y="0"/>
                    </a:moveTo>
                    <a:lnTo>
                      <a:pt x="423836" y="0"/>
                    </a:lnTo>
                    <a:lnTo>
                      <a:pt x="411707" y="17342"/>
                    </a:lnTo>
                    <a:cubicBezTo>
                      <a:pt x="332943" y="144741"/>
                      <a:pt x="266347" y="284306"/>
                      <a:pt x="211918" y="436034"/>
                    </a:cubicBezTo>
                    <a:cubicBezTo>
                      <a:pt x="157490" y="284306"/>
                      <a:pt x="90893" y="144741"/>
                      <a:pt x="12129" y="1734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" name="MH_Other_4"/>
              <p:cNvSpPr/>
              <p:nvPr>
                <p:custDataLst>
                  <p:tags r:id="rId11"/>
                </p:custDataLst>
              </p:nvPr>
            </p:nvSpPr>
            <p:spPr>
              <a:xfrm>
                <a:off x="2691644" y="2068244"/>
                <a:ext cx="287337" cy="287338"/>
              </a:xfrm>
              <a:prstGeom prst="donut">
                <a:avLst>
                  <a:gd name="adj" fmla="val 1311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226506" y="3921516"/>
              <a:ext cx="752475" cy="287337"/>
              <a:chOff x="2226506" y="3949433"/>
              <a:chExt cx="752475" cy="287337"/>
            </a:xfrm>
          </p:grpSpPr>
          <p:sp>
            <p:nvSpPr>
              <p:cNvPr id="11" name="MH_Other_9"/>
              <p:cNvSpPr/>
              <p:nvPr>
                <p:custDataLst>
                  <p:tags r:id="rId8"/>
                </p:custDataLst>
              </p:nvPr>
            </p:nvSpPr>
            <p:spPr>
              <a:xfrm rot="16200000">
                <a:off x="2289212" y="3907364"/>
                <a:ext cx="246063" cy="371475"/>
              </a:xfrm>
              <a:custGeom>
                <a:avLst/>
                <a:gdLst>
                  <a:gd name="connsiteX0" fmla="*/ 0 w 423836"/>
                  <a:gd name="connsiteY0" fmla="*/ 0 h 436034"/>
                  <a:gd name="connsiteX1" fmla="*/ 423836 w 423836"/>
                  <a:gd name="connsiteY1" fmla="*/ 0 h 436034"/>
                  <a:gd name="connsiteX2" fmla="*/ 411707 w 423836"/>
                  <a:gd name="connsiteY2" fmla="*/ 17342 h 436034"/>
                  <a:gd name="connsiteX3" fmla="*/ 211918 w 423836"/>
                  <a:gd name="connsiteY3" fmla="*/ 436034 h 436034"/>
                  <a:gd name="connsiteX4" fmla="*/ 12129 w 423836"/>
                  <a:gd name="connsiteY4" fmla="*/ 17342 h 43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36" h="436034">
                    <a:moveTo>
                      <a:pt x="0" y="0"/>
                    </a:moveTo>
                    <a:lnTo>
                      <a:pt x="423836" y="0"/>
                    </a:lnTo>
                    <a:lnTo>
                      <a:pt x="411707" y="17342"/>
                    </a:lnTo>
                    <a:cubicBezTo>
                      <a:pt x="332943" y="144741"/>
                      <a:pt x="266347" y="284306"/>
                      <a:pt x="211918" y="436034"/>
                    </a:cubicBezTo>
                    <a:cubicBezTo>
                      <a:pt x="157490" y="284306"/>
                      <a:pt x="90893" y="144741"/>
                      <a:pt x="12129" y="1734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2" name="MH_Other_10"/>
              <p:cNvSpPr/>
              <p:nvPr>
                <p:custDataLst>
                  <p:tags r:id="rId9"/>
                </p:custDataLst>
              </p:nvPr>
            </p:nvSpPr>
            <p:spPr>
              <a:xfrm>
                <a:off x="2691644" y="3949433"/>
                <a:ext cx="287337" cy="287337"/>
              </a:xfrm>
              <a:prstGeom prst="donut">
                <a:avLst>
                  <a:gd name="adj" fmla="val 1311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240819" y="4822887"/>
              <a:ext cx="738162" cy="288925"/>
              <a:chOff x="2240819" y="4988151"/>
              <a:chExt cx="738162" cy="288925"/>
            </a:xfrm>
          </p:grpSpPr>
          <p:sp>
            <p:nvSpPr>
              <p:cNvPr id="10" name="MH_Other_7"/>
              <p:cNvSpPr/>
              <p:nvPr>
                <p:custDataLst>
                  <p:tags r:id="rId6"/>
                </p:custDataLst>
              </p:nvPr>
            </p:nvSpPr>
            <p:spPr>
              <a:xfrm flipH="1">
                <a:off x="2691644" y="4988151"/>
                <a:ext cx="287337" cy="288925"/>
              </a:xfrm>
              <a:prstGeom prst="donut">
                <a:avLst>
                  <a:gd name="adj" fmla="val 1311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H_Other_12"/>
              <p:cNvSpPr/>
              <p:nvPr>
                <p:custDataLst>
                  <p:tags r:id="rId7"/>
                </p:custDataLst>
              </p:nvPr>
            </p:nvSpPr>
            <p:spPr>
              <a:xfrm rot="16200000">
                <a:off x="2303525" y="4946876"/>
                <a:ext cx="246063" cy="371475"/>
              </a:xfrm>
              <a:custGeom>
                <a:avLst/>
                <a:gdLst>
                  <a:gd name="connsiteX0" fmla="*/ 0 w 423836"/>
                  <a:gd name="connsiteY0" fmla="*/ 0 h 436034"/>
                  <a:gd name="connsiteX1" fmla="*/ 423836 w 423836"/>
                  <a:gd name="connsiteY1" fmla="*/ 0 h 436034"/>
                  <a:gd name="connsiteX2" fmla="*/ 411707 w 423836"/>
                  <a:gd name="connsiteY2" fmla="*/ 17342 h 436034"/>
                  <a:gd name="connsiteX3" fmla="*/ 211918 w 423836"/>
                  <a:gd name="connsiteY3" fmla="*/ 436034 h 436034"/>
                  <a:gd name="connsiteX4" fmla="*/ 12129 w 423836"/>
                  <a:gd name="connsiteY4" fmla="*/ 17342 h 43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36" h="436034">
                    <a:moveTo>
                      <a:pt x="0" y="0"/>
                    </a:moveTo>
                    <a:lnTo>
                      <a:pt x="423836" y="0"/>
                    </a:lnTo>
                    <a:lnTo>
                      <a:pt x="411707" y="17342"/>
                    </a:lnTo>
                    <a:cubicBezTo>
                      <a:pt x="332943" y="144741"/>
                      <a:pt x="266347" y="284306"/>
                      <a:pt x="211918" y="436034"/>
                    </a:cubicBezTo>
                    <a:cubicBezTo>
                      <a:pt x="157490" y="284306"/>
                      <a:pt x="90893" y="144741"/>
                      <a:pt x="12129" y="1734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4" name="MH_Other_15"/>
            <p:cNvSpPr/>
            <p:nvPr>
              <p:custDataLst>
                <p:tags r:id="rId2"/>
              </p:custDataLst>
            </p:nvPr>
          </p:nvSpPr>
          <p:spPr>
            <a:xfrm>
              <a:off x="2056643" y="5725844"/>
              <a:ext cx="419100" cy="460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2220155" y="3020145"/>
              <a:ext cx="758826" cy="287337"/>
              <a:chOff x="2220155" y="3067575"/>
              <a:chExt cx="758826" cy="287337"/>
            </a:xfrm>
          </p:grpSpPr>
          <p:sp>
            <p:nvSpPr>
              <p:cNvPr id="9" name="MH_Other_6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2282862" y="3025506"/>
                <a:ext cx="246062" cy="371475"/>
              </a:xfrm>
              <a:custGeom>
                <a:avLst/>
                <a:gdLst>
                  <a:gd name="connsiteX0" fmla="*/ 0 w 423836"/>
                  <a:gd name="connsiteY0" fmla="*/ 0 h 436034"/>
                  <a:gd name="connsiteX1" fmla="*/ 423836 w 423836"/>
                  <a:gd name="connsiteY1" fmla="*/ 0 h 436034"/>
                  <a:gd name="connsiteX2" fmla="*/ 411707 w 423836"/>
                  <a:gd name="connsiteY2" fmla="*/ 17342 h 436034"/>
                  <a:gd name="connsiteX3" fmla="*/ 211918 w 423836"/>
                  <a:gd name="connsiteY3" fmla="*/ 436034 h 436034"/>
                  <a:gd name="connsiteX4" fmla="*/ 12129 w 423836"/>
                  <a:gd name="connsiteY4" fmla="*/ 17342 h 43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36" h="436034">
                    <a:moveTo>
                      <a:pt x="0" y="0"/>
                    </a:moveTo>
                    <a:lnTo>
                      <a:pt x="423836" y="0"/>
                    </a:lnTo>
                    <a:lnTo>
                      <a:pt x="411707" y="17342"/>
                    </a:lnTo>
                    <a:cubicBezTo>
                      <a:pt x="332943" y="144741"/>
                      <a:pt x="266347" y="284306"/>
                      <a:pt x="211918" y="436034"/>
                    </a:cubicBezTo>
                    <a:cubicBezTo>
                      <a:pt x="157490" y="284306"/>
                      <a:pt x="90893" y="144741"/>
                      <a:pt x="12129" y="17342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5" name="MH_Other_10"/>
              <p:cNvSpPr/>
              <p:nvPr>
                <p:custDataLst>
                  <p:tags r:id="rId5"/>
                </p:custDataLst>
              </p:nvPr>
            </p:nvSpPr>
            <p:spPr>
              <a:xfrm>
                <a:off x="2691644" y="3067575"/>
                <a:ext cx="287337" cy="287337"/>
              </a:xfrm>
              <a:prstGeom prst="donut">
                <a:avLst>
                  <a:gd name="adj" fmla="val 1311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MH_Other_15"/>
            <p:cNvSpPr/>
            <p:nvPr>
              <p:custDataLst>
                <p:tags r:id="rId3"/>
              </p:custDataLst>
            </p:nvPr>
          </p:nvSpPr>
          <p:spPr>
            <a:xfrm>
              <a:off x="2056643" y="1458701"/>
              <a:ext cx="419100" cy="460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40" y="2533320"/>
            <a:ext cx="2593483" cy="25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20097" y="1276708"/>
            <a:ext cx="2187020" cy="1842217"/>
          </a:xfrm>
          <a:prstGeom prst="roundRect">
            <a:avLst>
              <a:gd name="adj" fmla="val 8167"/>
            </a:avLst>
          </a:prstGeom>
          <a:solidFill>
            <a:schemeClr val="accent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事件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监听器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en-US" altLang="zh-CN" sz="2800" dirty="0">
              <a:solidFill>
                <a:schemeClr val="bg1"/>
              </a:solidFill>
            </a:endParaRPr>
          </a:p>
          <a:p>
            <a:pPr algn="ctr"/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矩形 1"/>
          <p:cNvSpPr/>
          <p:nvPr/>
        </p:nvSpPr>
        <p:spPr>
          <a:xfrm>
            <a:off x="5788114" y="2176895"/>
            <a:ext cx="1522403" cy="451263"/>
          </a:xfrm>
          <a:prstGeom prst="roundRect">
            <a:avLst>
              <a:gd name="adj" fmla="val 8167"/>
            </a:avLst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</a:rPr>
              <a:t>事件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49" y="2079791"/>
            <a:ext cx="619323" cy="574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42" y="3839429"/>
            <a:ext cx="1504796" cy="1395783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146784" y="5036908"/>
            <a:ext cx="1888181" cy="1501804"/>
            <a:chOff x="1564446" y="4255831"/>
            <a:chExt cx="2142524" cy="1837196"/>
          </a:xfrm>
          <a:solidFill>
            <a:srgbClr val="4F81BD"/>
          </a:solidFill>
        </p:grpSpPr>
        <p:sp>
          <p:nvSpPr>
            <p:cNvPr id="9" name="矩形 1"/>
            <p:cNvSpPr/>
            <p:nvPr/>
          </p:nvSpPr>
          <p:spPr>
            <a:xfrm>
              <a:off x="1564446" y="4255831"/>
              <a:ext cx="2142524" cy="1837196"/>
            </a:xfrm>
            <a:prstGeom prst="roundRect">
              <a:avLst>
                <a:gd name="adj" fmla="val 8167"/>
              </a:avLst>
            </a:prstGeom>
            <a:grp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事件处理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/>
              <a:endParaRPr lang="en-US" altLang="zh-CN" sz="3200" dirty="0">
                <a:solidFill>
                  <a:schemeClr val="bg1"/>
                </a:solidFill>
              </a:endParaRPr>
            </a:p>
            <a:p>
              <a:pPr algn="ctr"/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922" y="5015303"/>
              <a:ext cx="597571" cy="1008402"/>
            </a:xfrm>
            <a:prstGeom prst="rect">
              <a:avLst/>
            </a:prstGeom>
            <a:grpFill/>
          </p:spPr>
        </p:pic>
      </p:grpSp>
      <p:cxnSp>
        <p:nvCxnSpPr>
          <p:cNvPr id="12" name="直接箭头连接符 11"/>
          <p:cNvCxnSpPr/>
          <p:nvPr/>
        </p:nvCxnSpPr>
        <p:spPr>
          <a:xfrm flipH="1">
            <a:off x="4007117" y="1990931"/>
            <a:ext cx="4055697" cy="0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21" y="2367020"/>
            <a:ext cx="694446" cy="616399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8046007" y="1276708"/>
            <a:ext cx="2318547" cy="1842217"/>
            <a:chOff x="6200913" y="579687"/>
            <a:chExt cx="2700474" cy="2108258"/>
          </a:xfrm>
        </p:grpSpPr>
        <p:sp>
          <p:nvSpPr>
            <p:cNvPr id="10" name="矩形 1"/>
            <p:cNvSpPr/>
            <p:nvPr/>
          </p:nvSpPr>
          <p:spPr>
            <a:xfrm>
              <a:off x="6486911" y="579687"/>
              <a:ext cx="2414476" cy="2108258"/>
            </a:xfrm>
            <a:prstGeom prst="roundRect">
              <a:avLst>
                <a:gd name="adj" fmla="val 8167"/>
              </a:avLst>
            </a:prstGeom>
            <a:solidFill>
              <a:schemeClr val="accent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</a:rPr>
                <a:t>事件源</a:t>
              </a:r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/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/>
              <a:endParaRPr lang="en-US" altLang="zh-CN" sz="2800" dirty="0">
                <a:solidFill>
                  <a:schemeClr val="bg1"/>
                </a:solidFill>
              </a:endParaRPr>
            </a:p>
            <a:p>
              <a:pPr algn="ctr"/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948" y="1341537"/>
              <a:ext cx="1219200" cy="12192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0913" y="1118958"/>
              <a:ext cx="587155" cy="587155"/>
            </a:xfrm>
            <a:prstGeom prst="rect">
              <a:avLst/>
            </a:prstGeom>
          </p:spPr>
        </p:pic>
      </p:grpSp>
      <p:cxnSp>
        <p:nvCxnSpPr>
          <p:cNvPr id="18" name="直接箭头连接符 17"/>
          <p:cNvCxnSpPr>
            <a:stCxn id="9" idx="0"/>
            <a:endCxn id="2" idx="2"/>
          </p:cNvCxnSpPr>
          <p:nvPr/>
        </p:nvCxnSpPr>
        <p:spPr>
          <a:xfrm flipH="1" flipV="1">
            <a:off x="2913607" y="3118925"/>
            <a:ext cx="2177268" cy="1917983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252666" y="2727298"/>
            <a:ext cx="4020337" cy="0"/>
          </a:xfrm>
          <a:prstGeom prst="straightConnector1">
            <a:avLst/>
          </a:prstGeom>
          <a:ln w="31750">
            <a:solidFill>
              <a:schemeClr val="tx1"/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192315" y="1539549"/>
            <a:ext cx="3191598" cy="44871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-1-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注册事件监听器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173838" y="3332767"/>
            <a:ext cx="2307131" cy="7223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-2-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事件源发生特定事件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857697" y="2927449"/>
            <a:ext cx="4525617" cy="44871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-3- 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事件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触发事件监听器响应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594593" y="3973896"/>
            <a:ext cx="2402233" cy="76551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-4- 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事件监听器响应特定事件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基于监听器的事件处理</a:t>
            </a:r>
          </a:p>
        </p:txBody>
      </p:sp>
    </p:spTree>
    <p:extLst>
      <p:ext uri="{BB962C8B-B14F-4D97-AF65-F5344CB8AC3E}">
        <p14:creationId xmlns:p14="http://schemas.microsoft.com/office/powerpoint/2010/main" val="3911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1676" y="2272582"/>
            <a:ext cx="4750724" cy="32748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/>
              <a:t>Activity</a:t>
            </a:r>
          </a:p>
          <a:p>
            <a:pPr marL="0" indent="0">
              <a:buNone/>
            </a:pPr>
            <a:r>
              <a:rPr lang="zh-CN" altLang="en-US" dirty="0"/>
              <a:t>负责管理用户与屏幕的交互</a:t>
            </a:r>
            <a:endParaRPr lang="en-US" altLang="zh-CN" dirty="0"/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sz="3200" b="1" dirty="0"/>
              <a:t>控件 </a:t>
            </a:r>
            <a:r>
              <a:rPr lang="en-US" altLang="zh-CN" sz="3200" b="1" dirty="0"/>
              <a:t>- </a:t>
            </a:r>
            <a:r>
              <a:rPr lang="zh-CN" altLang="en-US" sz="3200" b="1" dirty="0"/>
              <a:t>布局</a:t>
            </a:r>
            <a:endParaRPr lang="en-US" altLang="zh-CN" sz="3200" b="1" dirty="0"/>
          </a:p>
          <a:p>
            <a:pPr marL="0" indent="0">
              <a:buNone/>
            </a:pPr>
            <a:r>
              <a:rPr lang="zh-CN" altLang="en-US" dirty="0"/>
              <a:t>用户界面对象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显示在屏幕上的位置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06" y="1240366"/>
            <a:ext cx="6084992" cy="39315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52343" y="2487299"/>
            <a:ext cx="47715" cy="1012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644806" y="3820105"/>
            <a:ext cx="55252" cy="14917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Shape"/>
          <p:cNvSpPr/>
          <p:nvPr/>
        </p:nvSpPr>
        <p:spPr>
          <a:xfrm rot="5400000">
            <a:off x="1898528" y="5547382"/>
            <a:ext cx="409107" cy="409107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292952 h 585904"/>
              <a:gd name="connsiteX2" fmla="*/ 158628 w 585904"/>
              <a:gd name="connsiteY2" fmla="*/ 455850 h 585904"/>
              <a:gd name="connsiteX3" fmla="*/ 321527 w 585904"/>
              <a:gd name="connsiteY3" fmla="*/ 455850 h 585904"/>
              <a:gd name="connsiteX4" fmla="*/ 484425 w 585904"/>
              <a:gd name="connsiteY4" fmla="*/ 292952 h 585904"/>
              <a:gd name="connsiteX5" fmla="*/ 321527 w 585904"/>
              <a:gd name="connsiteY5" fmla="*/ 130053 h 585904"/>
              <a:gd name="connsiteX6" fmla="*/ 292952 w 585904"/>
              <a:gd name="connsiteY6" fmla="*/ 0 h 585904"/>
              <a:gd name="connsiteX7" fmla="*/ 585904 w 585904"/>
              <a:gd name="connsiteY7" fmla="*/ 292952 h 585904"/>
              <a:gd name="connsiteX8" fmla="*/ 292952 w 585904"/>
              <a:gd name="connsiteY8" fmla="*/ 585904 h 585904"/>
              <a:gd name="connsiteX9" fmla="*/ 0 w 585904"/>
              <a:gd name="connsiteY9" fmla="*/ 292952 h 585904"/>
              <a:gd name="connsiteX10" fmla="*/ 292952 w 585904"/>
              <a:gd name="connsiteY10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292952"/>
                </a:lnTo>
                <a:lnTo>
                  <a:pt x="158628" y="455850"/>
                </a:lnTo>
                <a:lnTo>
                  <a:pt x="321527" y="455850"/>
                </a:lnTo>
                <a:lnTo>
                  <a:pt x="484425" y="292952"/>
                </a:lnTo>
                <a:lnTo>
                  <a:pt x="321527" y="130053"/>
                </a:ln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2461028" y="5452231"/>
            <a:ext cx="3487190" cy="599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activity_quiz.xml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2543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监听事件处理方法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40</a:t>
            </a:fld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489673" y="1261006"/>
            <a:ext cx="9578413" cy="1031051"/>
            <a:chOff x="1489673" y="1194506"/>
            <a:chExt cx="9578413" cy="1031051"/>
          </a:xfrm>
        </p:grpSpPr>
        <p:sp>
          <p:nvSpPr>
            <p:cNvPr id="6" name="MH_Other_1"/>
            <p:cNvSpPr/>
            <p:nvPr>
              <p:custDataLst>
                <p:tags r:id="rId5"/>
              </p:custDataLst>
            </p:nvPr>
          </p:nvSpPr>
          <p:spPr>
            <a:xfrm>
              <a:off x="1489673" y="1449972"/>
              <a:ext cx="520118" cy="520118"/>
            </a:xfrm>
            <a:custGeom>
              <a:avLst/>
              <a:gdLst>
                <a:gd name="connsiteX0" fmla="*/ 260058 w 520118"/>
                <a:gd name="connsiteY0" fmla="*/ 54528 h 520118"/>
                <a:gd name="connsiteX1" fmla="*/ 465588 w 520118"/>
                <a:gd name="connsiteY1" fmla="*/ 260058 h 520118"/>
                <a:gd name="connsiteX2" fmla="*/ 260058 w 520118"/>
                <a:gd name="connsiteY2" fmla="*/ 465588 h 520118"/>
                <a:gd name="connsiteX3" fmla="*/ 54528 w 520118"/>
                <a:gd name="connsiteY3" fmla="*/ 260058 h 520118"/>
                <a:gd name="connsiteX4" fmla="*/ 260058 w 520118"/>
                <a:gd name="connsiteY4" fmla="*/ 54528 h 520118"/>
                <a:gd name="connsiteX5" fmla="*/ 260058 w 520118"/>
                <a:gd name="connsiteY5" fmla="*/ 16504 h 520118"/>
                <a:gd name="connsiteX6" fmla="*/ 16503 w 520118"/>
                <a:gd name="connsiteY6" fmla="*/ 260059 h 520118"/>
                <a:gd name="connsiteX7" fmla="*/ 260058 w 520118"/>
                <a:gd name="connsiteY7" fmla="*/ 503614 h 520118"/>
                <a:gd name="connsiteX8" fmla="*/ 503613 w 520118"/>
                <a:gd name="connsiteY8" fmla="*/ 260059 h 520118"/>
                <a:gd name="connsiteX9" fmla="*/ 260058 w 520118"/>
                <a:gd name="connsiteY9" fmla="*/ 16504 h 520118"/>
                <a:gd name="connsiteX10" fmla="*/ 260059 w 520118"/>
                <a:gd name="connsiteY10" fmla="*/ 0 h 520118"/>
                <a:gd name="connsiteX11" fmla="*/ 520118 w 520118"/>
                <a:gd name="connsiteY11" fmla="*/ 260059 h 520118"/>
                <a:gd name="connsiteX12" fmla="*/ 260059 w 520118"/>
                <a:gd name="connsiteY12" fmla="*/ 520118 h 520118"/>
                <a:gd name="connsiteX13" fmla="*/ 0 w 520118"/>
                <a:gd name="connsiteY13" fmla="*/ 260059 h 520118"/>
                <a:gd name="connsiteX14" fmla="*/ 260059 w 520118"/>
                <a:gd name="connsiteY14" fmla="*/ 0 h 52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118" h="520118">
                  <a:moveTo>
                    <a:pt x="260058" y="54528"/>
                  </a:moveTo>
                  <a:cubicBezTo>
                    <a:pt x="373569" y="54528"/>
                    <a:pt x="465588" y="146547"/>
                    <a:pt x="465588" y="260058"/>
                  </a:cubicBezTo>
                  <a:cubicBezTo>
                    <a:pt x="465588" y="373569"/>
                    <a:pt x="373569" y="465588"/>
                    <a:pt x="260058" y="465588"/>
                  </a:cubicBezTo>
                  <a:cubicBezTo>
                    <a:pt x="146547" y="465588"/>
                    <a:pt x="54528" y="373569"/>
                    <a:pt x="54528" y="260058"/>
                  </a:cubicBezTo>
                  <a:cubicBezTo>
                    <a:pt x="54528" y="146547"/>
                    <a:pt x="146547" y="54528"/>
                    <a:pt x="260058" y="54528"/>
                  </a:cubicBezTo>
                  <a:close/>
                  <a:moveTo>
                    <a:pt x="260058" y="16504"/>
                  </a:moveTo>
                  <a:cubicBezTo>
                    <a:pt x="125546" y="16504"/>
                    <a:pt x="16503" y="125547"/>
                    <a:pt x="16503" y="260059"/>
                  </a:cubicBezTo>
                  <a:cubicBezTo>
                    <a:pt x="16503" y="394571"/>
                    <a:pt x="125546" y="503614"/>
                    <a:pt x="260058" y="503614"/>
                  </a:cubicBezTo>
                  <a:cubicBezTo>
                    <a:pt x="394570" y="503614"/>
                    <a:pt x="503613" y="394571"/>
                    <a:pt x="503613" y="260059"/>
                  </a:cubicBezTo>
                  <a:cubicBezTo>
                    <a:pt x="503613" y="125547"/>
                    <a:pt x="394570" y="16504"/>
                    <a:pt x="260058" y="16504"/>
                  </a:cubicBezTo>
                  <a:close/>
                  <a:moveTo>
                    <a:pt x="260059" y="0"/>
                  </a:moveTo>
                  <a:cubicBezTo>
                    <a:pt x="403686" y="0"/>
                    <a:pt x="520118" y="116432"/>
                    <a:pt x="520118" y="260059"/>
                  </a:cubicBezTo>
                  <a:cubicBezTo>
                    <a:pt x="520118" y="403686"/>
                    <a:pt x="403686" y="520118"/>
                    <a:pt x="260059" y="520118"/>
                  </a:cubicBezTo>
                  <a:cubicBezTo>
                    <a:pt x="116432" y="520118"/>
                    <a:pt x="0" y="403686"/>
                    <a:pt x="0" y="260059"/>
                  </a:cubicBezTo>
                  <a:cubicBezTo>
                    <a:pt x="0" y="116432"/>
                    <a:pt x="116432" y="0"/>
                    <a:pt x="2600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黑体" pitchFamily="49" charset="-122"/>
                  <a:cs typeface="Arial" pitchFamily="34" charset="0"/>
                </a:rPr>
                <a:t>A</a:t>
              </a:r>
              <a:endParaRPr lang="zh-CN" altLang="en-US" sz="2400" b="1" dirty="0">
                <a:solidFill>
                  <a:srgbClr val="FFFFFF"/>
                </a:solidFill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249981" y="1194506"/>
              <a:ext cx="8818105" cy="1031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zh-CN" altLang="en-US" sz="2800" dirty="0"/>
                <a:t>设置</a:t>
              </a:r>
              <a:r>
                <a:rPr lang="en-US" altLang="zh-CN" sz="2800" dirty="0"/>
                <a:t>UI</a:t>
              </a:r>
              <a:r>
                <a:rPr lang="zh-CN" altLang="en-US" sz="2800" dirty="0"/>
                <a:t>组件的</a:t>
              </a:r>
              <a:r>
                <a:rPr lang="en-US" altLang="zh-CN" sz="2800" dirty="0" err="1"/>
                <a:t>android:onClick</a:t>
              </a:r>
              <a:r>
                <a:rPr lang="zh-CN" altLang="en-US" sz="2800" dirty="0"/>
                <a:t>属性，然后代码实现方法</a:t>
              </a:r>
              <a:endParaRPr lang="en-US" altLang="zh-CN" sz="2800" dirty="0"/>
            </a:p>
            <a:p>
              <a:pPr>
                <a:spcBef>
                  <a:spcPts val="600"/>
                </a:spcBef>
              </a:pPr>
              <a:r>
                <a:rPr lang="zh-CN" altLang="en-US" sz="2800" dirty="0"/>
                <a:t>此方法业务逻辑和</a:t>
              </a:r>
              <a:r>
                <a:rPr lang="en-US" altLang="zh-CN" sz="2800" dirty="0"/>
                <a:t>UI</a:t>
              </a:r>
              <a:r>
                <a:rPr lang="zh-CN" altLang="en-US" sz="2800" dirty="0"/>
                <a:t>耦合性高，使用较少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498695" y="2736049"/>
            <a:ext cx="8178136" cy="523220"/>
            <a:chOff x="2498695" y="2523701"/>
            <a:chExt cx="8178136" cy="523220"/>
          </a:xfrm>
        </p:grpSpPr>
        <p:sp>
          <p:nvSpPr>
            <p:cNvPr id="7" name="MH_Other_2"/>
            <p:cNvSpPr/>
            <p:nvPr>
              <p:custDataLst>
                <p:tags r:id="rId4"/>
              </p:custDataLst>
            </p:nvPr>
          </p:nvSpPr>
          <p:spPr>
            <a:xfrm>
              <a:off x="2498695" y="2525252"/>
              <a:ext cx="520118" cy="520118"/>
            </a:xfrm>
            <a:custGeom>
              <a:avLst/>
              <a:gdLst>
                <a:gd name="connsiteX0" fmla="*/ 260058 w 520118"/>
                <a:gd name="connsiteY0" fmla="*/ 54528 h 520118"/>
                <a:gd name="connsiteX1" fmla="*/ 465588 w 520118"/>
                <a:gd name="connsiteY1" fmla="*/ 260058 h 520118"/>
                <a:gd name="connsiteX2" fmla="*/ 260058 w 520118"/>
                <a:gd name="connsiteY2" fmla="*/ 465588 h 520118"/>
                <a:gd name="connsiteX3" fmla="*/ 54528 w 520118"/>
                <a:gd name="connsiteY3" fmla="*/ 260058 h 520118"/>
                <a:gd name="connsiteX4" fmla="*/ 260058 w 520118"/>
                <a:gd name="connsiteY4" fmla="*/ 54528 h 520118"/>
                <a:gd name="connsiteX5" fmla="*/ 260058 w 520118"/>
                <a:gd name="connsiteY5" fmla="*/ 16504 h 520118"/>
                <a:gd name="connsiteX6" fmla="*/ 16503 w 520118"/>
                <a:gd name="connsiteY6" fmla="*/ 260059 h 520118"/>
                <a:gd name="connsiteX7" fmla="*/ 260058 w 520118"/>
                <a:gd name="connsiteY7" fmla="*/ 503614 h 520118"/>
                <a:gd name="connsiteX8" fmla="*/ 503613 w 520118"/>
                <a:gd name="connsiteY8" fmla="*/ 260059 h 520118"/>
                <a:gd name="connsiteX9" fmla="*/ 260058 w 520118"/>
                <a:gd name="connsiteY9" fmla="*/ 16504 h 520118"/>
                <a:gd name="connsiteX10" fmla="*/ 260059 w 520118"/>
                <a:gd name="connsiteY10" fmla="*/ 0 h 520118"/>
                <a:gd name="connsiteX11" fmla="*/ 520118 w 520118"/>
                <a:gd name="connsiteY11" fmla="*/ 260059 h 520118"/>
                <a:gd name="connsiteX12" fmla="*/ 260059 w 520118"/>
                <a:gd name="connsiteY12" fmla="*/ 520118 h 520118"/>
                <a:gd name="connsiteX13" fmla="*/ 0 w 520118"/>
                <a:gd name="connsiteY13" fmla="*/ 260059 h 520118"/>
                <a:gd name="connsiteX14" fmla="*/ 260059 w 520118"/>
                <a:gd name="connsiteY14" fmla="*/ 0 h 52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118" h="520118">
                  <a:moveTo>
                    <a:pt x="260058" y="54528"/>
                  </a:moveTo>
                  <a:cubicBezTo>
                    <a:pt x="373569" y="54528"/>
                    <a:pt x="465588" y="146547"/>
                    <a:pt x="465588" y="260058"/>
                  </a:cubicBezTo>
                  <a:cubicBezTo>
                    <a:pt x="465588" y="373569"/>
                    <a:pt x="373569" y="465588"/>
                    <a:pt x="260058" y="465588"/>
                  </a:cubicBezTo>
                  <a:cubicBezTo>
                    <a:pt x="146547" y="465588"/>
                    <a:pt x="54528" y="373569"/>
                    <a:pt x="54528" y="260058"/>
                  </a:cubicBezTo>
                  <a:cubicBezTo>
                    <a:pt x="54528" y="146547"/>
                    <a:pt x="146547" y="54528"/>
                    <a:pt x="260058" y="54528"/>
                  </a:cubicBezTo>
                  <a:close/>
                  <a:moveTo>
                    <a:pt x="260058" y="16504"/>
                  </a:moveTo>
                  <a:cubicBezTo>
                    <a:pt x="125546" y="16504"/>
                    <a:pt x="16503" y="125547"/>
                    <a:pt x="16503" y="260059"/>
                  </a:cubicBezTo>
                  <a:cubicBezTo>
                    <a:pt x="16503" y="394571"/>
                    <a:pt x="125546" y="503614"/>
                    <a:pt x="260058" y="503614"/>
                  </a:cubicBezTo>
                  <a:cubicBezTo>
                    <a:pt x="394570" y="503614"/>
                    <a:pt x="503613" y="394571"/>
                    <a:pt x="503613" y="260059"/>
                  </a:cubicBezTo>
                  <a:cubicBezTo>
                    <a:pt x="503613" y="125547"/>
                    <a:pt x="394570" y="16504"/>
                    <a:pt x="260058" y="16504"/>
                  </a:cubicBezTo>
                  <a:close/>
                  <a:moveTo>
                    <a:pt x="260059" y="0"/>
                  </a:moveTo>
                  <a:cubicBezTo>
                    <a:pt x="403686" y="0"/>
                    <a:pt x="520118" y="116432"/>
                    <a:pt x="520118" y="260059"/>
                  </a:cubicBezTo>
                  <a:cubicBezTo>
                    <a:pt x="520118" y="403686"/>
                    <a:pt x="403686" y="520118"/>
                    <a:pt x="260059" y="520118"/>
                  </a:cubicBezTo>
                  <a:cubicBezTo>
                    <a:pt x="116432" y="520118"/>
                    <a:pt x="0" y="403686"/>
                    <a:pt x="0" y="260059"/>
                  </a:cubicBezTo>
                  <a:cubicBezTo>
                    <a:pt x="0" y="116432"/>
                    <a:pt x="116432" y="0"/>
                    <a:pt x="260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黑体" pitchFamily="49" charset="-122"/>
                  <a:cs typeface="Arial" pitchFamily="34" charset="0"/>
                </a:rPr>
                <a:t>B</a:t>
              </a:r>
              <a:endParaRPr lang="zh-CN" altLang="en-US" sz="2400" b="1" dirty="0">
                <a:solidFill>
                  <a:srgbClr val="FFFFFF"/>
                </a:solidFill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310712" y="2523701"/>
              <a:ext cx="73661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匿名类：一般只应用特定组件的特定业务响应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989899" y="3703261"/>
            <a:ext cx="2759869" cy="523220"/>
            <a:chOff x="2989899" y="3575511"/>
            <a:chExt cx="2759869" cy="523220"/>
          </a:xfrm>
        </p:grpSpPr>
        <p:sp>
          <p:nvSpPr>
            <p:cNvPr id="9" name="MH_Other_3"/>
            <p:cNvSpPr/>
            <p:nvPr>
              <p:custDataLst>
                <p:tags r:id="rId3"/>
              </p:custDataLst>
            </p:nvPr>
          </p:nvSpPr>
          <p:spPr>
            <a:xfrm>
              <a:off x="2989899" y="3577062"/>
              <a:ext cx="520118" cy="520118"/>
            </a:xfrm>
            <a:custGeom>
              <a:avLst/>
              <a:gdLst>
                <a:gd name="connsiteX0" fmla="*/ 260058 w 520118"/>
                <a:gd name="connsiteY0" fmla="*/ 54528 h 520118"/>
                <a:gd name="connsiteX1" fmla="*/ 465588 w 520118"/>
                <a:gd name="connsiteY1" fmla="*/ 260058 h 520118"/>
                <a:gd name="connsiteX2" fmla="*/ 260058 w 520118"/>
                <a:gd name="connsiteY2" fmla="*/ 465588 h 520118"/>
                <a:gd name="connsiteX3" fmla="*/ 54528 w 520118"/>
                <a:gd name="connsiteY3" fmla="*/ 260058 h 520118"/>
                <a:gd name="connsiteX4" fmla="*/ 260058 w 520118"/>
                <a:gd name="connsiteY4" fmla="*/ 54528 h 520118"/>
                <a:gd name="connsiteX5" fmla="*/ 260058 w 520118"/>
                <a:gd name="connsiteY5" fmla="*/ 16504 h 520118"/>
                <a:gd name="connsiteX6" fmla="*/ 16503 w 520118"/>
                <a:gd name="connsiteY6" fmla="*/ 260059 h 520118"/>
                <a:gd name="connsiteX7" fmla="*/ 260058 w 520118"/>
                <a:gd name="connsiteY7" fmla="*/ 503614 h 520118"/>
                <a:gd name="connsiteX8" fmla="*/ 503613 w 520118"/>
                <a:gd name="connsiteY8" fmla="*/ 260059 h 520118"/>
                <a:gd name="connsiteX9" fmla="*/ 260058 w 520118"/>
                <a:gd name="connsiteY9" fmla="*/ 16504 h 520118"/>
                <a:gd name="connsiteX10" fmla="*/ 260059 w 520118"/>
                <a:gd name="connsiteY10" fmla="*/ 0 h 520118"/>
                <a:gd name="connsiteX11" fmla="*/ 520118 w 520118"/>
                <a:gd name="connsiteY11" fmla="*/ 260059 h 520118"/>
                <a:gd name="connsiteX12" fmla="*/ 260059 w 520118"/>
                <a:gd name="connsiteY12" fmla="*/ 520118 h 520118"/>
                <a:gd name="connsiteX13" fmla="*/ 0 w 520118"/>
                <a:gd name="connsiteY13" fmla="*/ 260059 h 520118"/>
                <a:gd name="connsiteX14" fmla="*/ 260059 w 520118"/>
                <a:gd name="connsiteY14" fmla="*/ 0 h 52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118" h="520118">
                  <a:moveTo>
                    <a:pt x="260058" y="54528"/>
                  </a:moveTo>
                  <a:cubicBezTo>
                    <a:pt x="373569" y="54528"/>
                    <a:pt x="465588" y="146547"/>
                    <a:pt x="465588" y="260058"/>
                  </a:cubicBezTo>
                  <a:cubicBezTo>
                    <a:pt x="465588" y="373569"/>
                    <a:pt x="373569" y="465588"/>
                    <a:pt x="260058" y="465588"/>
                  </a:cubicBezTo>
                  <a:cubicBezTo>
                    <a:pt x="146547" y="465588"/>
                    <a:pt x="54528" y="373569"/>
                    <a:pt x="54528" y="260058"/>
                  </a:cubicBezTo>
                  <a:cubicBezTo>
                    <a:pt x="54528" y="146547"/>
                    <a:pt x="146547" y="54528"/>
                    <a:pt x="260058" y="54528"/>
                  </a:cubicBezTo>
                  <a:close/>
                  <a:moveTo>
                    <a:pt x="260058" y="16504"/>
                  </a:moveTo>
                  <a:cubicBezTo>
                    <a:pt x="125546" y="16504"/>
                    <a:pt x="16503" y="125547"/>
                    <a:pt x="16503" y="260059"/>
                  </a:cubicBezTo>
                  <a:cubicBezTo>
                    <a:pt x="16503" y="394571"/>
                    <a:pt x="125546" y="503614"/>
                    <a:pt x="260058" y="503614"/>
                  </a:cubicBezTo>
                  <a:cubicBezTo>
                    <a:pt x="394570" y="503614"/>
                    <a:pt x="503613" y="394571"/>
                    <a:pt x="503613" y="260059"/>
                  </a:cubicBezTo>
                  <a:cubicBezTo>
                    <a:pt x="503613" y="125547"/>
                    <a:pt x="394570" y="16504"/>
                    <a:pt x="260058" y="16504"/>
                  </a:cubicBezTo>
                  <a:close/>
                  <a:moveTo>
                    <a:pt x="260059" y="0"/>
                  </a:moveTo>
                  <a:cubicBezTo>
                    <a:pt x="403686" y="0"/>
                    <a:pt x="520118" y="116432"/>
                    <a:pt x="520118" y="260059"/>
                  </a:cubicBezTo>
                  <a:cubicBezTo>
                    <a:pt x="520118" y="403686"/>
                    <a:pt x="403686" y="520118"/>
                    <a:pt x="260059" y="520118"/>
                  </a:cubicBezTo>
                  <a:cubicBezTo>
                    <a:pt x="116432" y="520118"/>
                    <a:pt x="0" y="403686"/>
                    <a:pt x="0" y="260059"/>
                  </a:cubicBezTo>
                  <a:cubicBezTo>
                    <a:pt x="0" y="116432"/>
                    <a:pt x="116432" y="0"/>
                    <a:pt x="260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黑体" pitchFamily="49" charset="-122"/>
                  <a:cs typeface="Arial" pitchFamily="34" charset="0"/>
                </a:rPr>
                <a:t>C</a:t>
              </a:r>
              <a:endParaRPr lang="zh-CN" altLang="en-US" sz="2400" b="1" dirty="0">
                <a:solidFill>
                  <a:srgbClr val="FFFFFF"/>
                </a:solidFill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701963" y="3575511"/>
              <a:ext cx="20478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内部类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489673" y="5399081"/>
            <a:ext cx="9864127" cy="1031051"/>
            <a:chOff x="1489673" y="5482206"/>
            <a:chExt cx="9864127" cy="1031051"/>
          </a:xfrm>
        </p:grpSpPr>
        <p:sp>
          <p:nvSpPr>
            <p:cNvPr id="11" name="MH_Other_4"/>
            <p:cNvSpPr/>
            <p:nvPr>
              <p:custDataLst>
                <p:tags r:id="rId2"/>
              </p:custDataLst>
            </p:nvPr>
          </p:nvSpPr>
          <p:spPr>
            <a:xfrm>
              <a:off x="1489673" y="5737672"/>
              <a:ext cx="520118" cy="520118"/>
            </a:xfrm>
            <a:custGeom>
              <a:avLst/>
              <a:gdLst>
                <a:gd name="connsiteX0" fmla="*/ 260058 w 520118"/>
                <a:gd name="connsiteY0" fmla="*/ 54528 h 520118"/>
                <a:gd name="connsiteX1" fmla="*/ 465588 w 520118"/>
                <a:gd name="connsiteY1" fmla="*/ 260058 h 520118"/>
                <a:gd name="connsiteX2" fmla="*/ 260058 w 520118"/>
                <a:gd name="connsiteY2" fmla="*/ 465588 h 520118"/>
                <a:gd name="connsiteX3" fmla="*/ 54528 w 520118"/>
                <a:gd name="connsiteY3" fmla="*/ 260058 h 520118"/>
                <a:gd name="connsiteX4" fmla="*/ 260058 w 520118"/>
                <a:gd name="connsiteY4" fmla="*/ 54528 h 520118"/>
                <a:gd name="connsiteX5" fmla="*/ 260058 w 520118"/>
                <a:gd name="connsiteY5" fmla="*/ 16504 h 520118"/>
                <a:gd name="connsiteX6" fmla="*/ 16503 w 520118"/>
                <a:gd name="connsiteY6" fmla="*/ 260059 h 520118"/>
                <a:gd name="connsiteX7" fmla="*/ 260058 w 520118"/>
                <a:gd name="connsiteY7" fmla="*/ 503614 h 520118"/>
                <a:gd name="connsiteX8" fmla="*/ 503613 w 520118"/>
                <a:gd name="connsiteY8" fmla="*/ 260059 h 520118"/>
                <a:gd name="connsiteX9" fmla="*/ 260058 w 520118"/>
                <a:gd name="connsiteY9" fmla="*/ 16504 h 520118"/>
                <a:gd name="connsiteX10" fmla="*/ 260059 w 520118"/>
                <a:gd name="connsiteY10" fmla="*/ 0 h 520118"/>
                <a:gd name="connsiteX11" fmla="*/ 520118 w 520118"/>
                <a:gd name="connsiteY11" fmla="*/ 260059 h 520118"/>
                <a:gd name="connsiteX12" fmla="*/ 260059 w 520118"/>
                <a:gd name="connsiteY12" fmla="*/ 520118 h 520118"/>
                <a:gd name="connsiteX13" fmla="*/ 0 w 520118"/>
                <a:gd name="connsiteY13" fmla="*/ 260059 h 520118"/>
                <a:gd name="connsiteX14" fmla="*/ 260059 w 520118"/>
                <a:gd name="connsiteY14" fmla="*/ 0 h 52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118" h="520118">
                  <a:moveTo>
                    <a:pt x="260058" y="54528"/>
                  </a:moveTo>
                  <a:cubicBezTo>
                    <a:pt x="373569" y="54528"/>
                    <a:pt x="465588" y="146547"/>
                    <a:pt x="465588" y="260058"/>
                  </a:cubicBezTo>
                  <a:cubicBezTo>
                    <a:pt x="465588" y="373569"/>
                    <a:pt x="373569" y="465588"/>
                    <a:pt x="260058" y="465588"/>
                  </a:cubicBezTo>
                  <a:cubicBezTo>
                    <a:pt x="146547" y="465588"/>
                    <a:pt x="54528" y="373569"/>
                    <a:pt x="54528" y="260058"/>
                  </a:cubicBezTo>
                  <a:cubicBezTo>
                    <a:pt x="54528" y="146547"/>
                    <a:pt x="146547" y="54528"/>
                    <a:pt x="260058" y="54528"/>
                  </a:cubicBezTo>
                  <a:close/>
                  <a:moveTo>
                    <a:pt x="260058" y="16504"/>
                  </a:moveTo>
                  <a:cubicBezTo>
                    <a:pt x="125546" y="16504"/>
                    <a:pt x="16503" y="125547"/>
                    <a:pt x="16503" y="260059"/>
                  </a:cubicBezTo>
                  <a:cubicBezTo>
                    <a:pt x="16503" y="394571"/>
                    <a:pt x="125546" y="503614"/>
                    <a:pt x="260058" y="503614"/>
                  </a:cubicBezTo>
                  <a:cubicBezTo>
                    <a:pt x="394570" y="503614"/>
                    <a:pt x="503613" y="394571"/>
                    <a:pt x="503613" y="260059"/>
                  </a:cubicBezTo>
                  <a:cubicBezTo>
                    <a:pt x="503613" y="125547"/>
                    <a:pt x="394570" y="16504"/>
                    <a:pt x="260058" y="16504"/>
                  </a:cubicBezTo>
                  <a:close/>
                  <a:moveTo>
                    <a:pt x="260059" y="0"/>
                  </a:moveTo>
                  <a:cubicBezTo>
                    <a:pt x="403686" y="0"/>
                    <a:pt x="520118" y="116432"/>
                    <a:pt x="520118" y="260059"/>
                  </a:cubicBezTo>
                  <a:cubicBezTo>
                    <a:pt x="520118" y="403686"/>
                    <a:pt x="403686" y="520118"/>
                    <a:pt x="260059" y="520118"/>
                  </a:cubicBezTo>
                  <a:cubicBezTo>
                    <a:pt x="116432" y="520118"/>
                    <a:pt x="0" y="403686"/>
                    <a:pt x="0" y="260059"/>
                  </a:cubicBezTo>
                  <a:cubicBezTo>
                    <a:pt x="0" y="116432"/>
                    <a:pt x="116432" y="0"/>
                    <a:pt x="2600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黑体" pitchFamily="49" charset="-122"/>
                  <a:cs typeface="Arial" pitchFamily="34" charset="0"/>
                </a:rPr>
                <a:t>E</a:t>
              </a:r>
              <a:endParaRPr lang="zh-CN" altLang="en-US" sz="2400" b="1" dirty="0">
                <a:solidFill>
                  <a:srgbClr val="FFFFFF"/>
                </a:solidFill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249982" y="5482206"/>
              <a:ext cx="9103818" cy="1031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/>
                <a:t>外部类：作为多个</a:t>
              </a:r>
              <a:r>
                <a:rPr lang="en-US" altLang="zh-CN" sz="2800" dirty="0"/>
                <a:t>UI</a:t>
              </a:r>
              <a:r>
                <a:rPr lang="zh-CN" altLang="en-US" sz="2800" dirty="0"/>
                <a:t>共同的事件处理，适用</a:t>
              </a:r>
              <a:r>
                <a:rPr lang="en-US" altLang="zh-CN" sz="2800" dirty="0"/>
                <a:t>UI</a:t>
              </a:r>
              <a:r>
                <a:rPr lang="zh-CN" altLang="en-US" sz="2800" dirty="0"/>
                <a:t>组件复用</a:t>
              </a:r>
              <a:endParaRPr lang="en-US" altLang="zh-CN" sz="2800" dirty="0"/>
            </a:p>
            <a:p>
              <a:pPr>
                <a:spcBef>
                  <a:spcPts val="600"/>
                </a:spcBef>
              </a:pPr>
              <a:r>
                <a:rPr lang="zh-CN" altLang="en-US" sz="2800" dirty="0"/>
                <a:t>传递信息时不太灵活，须通过成员变量及构造方法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498695" y="4670472"/>
            <a:ext cx="8614483" cy="523220"/>
            <a:chOff x="2498695" y="4670472"/>
            <a:chExt cx="8614483" cy="523220"/>
          </a:xfrm>
        </p:grpSpPr>
        <p:sp>
          <p:nvSpPr>
            <p:cNvPr id="15" name="MH_Other_6"/>
            <p:cNvSpPr/>
            <p:nvPr>
              <p:custDataLst>
                <p:tags r:id="rId1"/>
              </p:custDataLst>
            </p:nvPr>
          </p:nvSpPr>
          <p:spPr>
            <a:xfrm>
              <a:off x="2498695" y="4672023"/>
              <a:ext cx="520118" cy="520118"/>
            </a:xfrm>
            <a:custGeom>
              <a:avLst/>
              <a:gdLst>
                <a:gd name="connsiteX0" fmla="*/ 260058 w 520118"/>
                <a:gd name="connsiteY0" fmla="*/ 54528 h 520118"/>
                <a:gd name="connsiteX1" fmla="*/ 465588 w 520118"/>
                <a:gd name="connsiteY1" fmla="*/ 260058 h 520118"/>
                <a:gd name="connsiteX2" fmla="*/ 260058 w 520118"/>
                <a:gd name="connsiteY2" fmla="*/ 465588 h 520118"/>
                <a:gd name="connsiteX3" fmla="*/ 54528 w 520118"/>
                <a:gd name="connsiteY3" fmla="*/ 260058 h 520118"/>
                <a:gd name="connsiteX4" fmla="*/ 260058 w 520118"/>
                <a:gd name="connsiteY4" fmla="*/ 54528 h 520118"/>
                <a:gd name="connsiteX5" fmla="*/ 260058 w 520118"/>
                <a:gd name="connsiteY5" fmla="*/ 16504 h 520118"/>
                <a:gd name="connsiteX6" fmla="*/ 16503 w 520118"/>
                <a:gd name="connsiteY6" fmla="*/ 260059 h 520118"/>
                <a:gd name="connsiteX7" fmla="*/ 260058 w 520118"/>
                <a:gd name="connsiteY7" fmla="*/ 503614 h 520118"/>
                <a:gd name="connsiteX8" fmla="*/ 503613 w 520118"/>
                <a:gd name="connsiteY8" fmla="*/ 260059 h 520118"/>
                <a:gd name="connsiteX9" fmla="*/ 260058 w 520118"/>
                <a:gd name="connsiteY9" fmla="*/ 16504 h 520118"/>
                <a:gd name="connsiteX10" fmla="*/ 260059 w 520118"/>
                <a:gd name="connsiteY10" fmla="*/ 0 h 520118"/>
                <a:gd name="connsiteX11" fmla="*/ 520118 w 520118"/>
                <a:gd name="connsiteY11" fmla="*/ 260059 h 520118"/>
                <a:gd name="connsiteX12" fmla="*/ 260059 w 520118"/>
                <a:gd name="connsiteY12" fmla="*/ 520118 h 520118"/>
                <a:gd name="connsiteX13" fmla="*/ 0 w 520118"/>
                <a:gd name="connsiteY13" fmla="*/ 260059 h 520118"/>
                <a:gd name="connsiteX14" fmla="*/ 260059 w 520118"/>
                <a:gd name="connsiteY14" fmla="*/ 0 h 52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118" h="520118">
                  <a:moveTo>
                    <a:pt x="260058" y="54528"/>
                  </a:moveTo>
                  <a:cubicBezTo>
                    <a:pt x="373569" y="54528"/>
                    <a:pt x="465588" y="146547"/>
                    <a:pt x="465588" y="260058"/>
                  </a:cubicBezTo>
                  <a:cubicBezTo>
                    <a:pt x="465588" y="373569"/>
                    <a:pt x="373569" y="465588"/>
                    <a:pt x="260058" y="465588"/>
                  </a:cubicBezTo>
                  <a:cubicBezTo>
                    <a:pt x="146547" y="465588"/>
                    <a:pt x="54528" y="373569"/>
                    <a:pt x="54528" y="260058"/>
                  </a:cubicBezTo>
                  <a:cubicBezTo>
                    <a:pt x="54528" y="146547"/>
                    <a:pt x="146547" y="54528"/>
                    <a:pt x="260058" y="54528"/>
                  </a:cubicBezTo>
                  <a:close/>
                  <a:moveTo>
                    <a:pt x="260058" y="16504"/>
                  </a:moveTo>
                  <a:cubicBezTo>
                    <a:pt x="125546" y="16504"/>
                    <a:pt x="16503" y="125547"/>
                    <a:pt x="16503" y="260059"/>
                  </a:cubicBezTo>
                  <a:cubicBezTo>
                    <a:pt x="16503" y="394571"/>
                    <a:pt x="125546" y="503614"/>
                    <a:pt x="260058" y="503614"/>
                  </a:cubicBezTo>
                  <a:cubicBezTo>
                    <a:pt x="394570" y="503614"/>
                    <a:pt x="503613" y="394571"/>
                    <a:pt x="503613" y="260059"/>
                  </a:cubicBezTo>
                  <a:cubicBezTo>
                    <a:pt x="503613" y="125547"/>
                    <a:pt x="394570" y="16504"/>
                    <a:pt x="260058" y="16504"/>
                  </a:cubicBezTo>
                  <a:close/>
                  <a:moveTo>
                    <a:pt x="260059" y="0"/>
                  </a:moveTo>
                  <a:cubicBezTo>
                    <a:pt x="403686" y="0"/>
                    <a:pt x="520118" y="116432"/>
                    <a:pt x="520118" y="260059"/>
                  </a:cubicBezTo>
                  <a:cubicBezTo>
                    <a:pt x="520118" y="403686"/>
                    <a:pt x="403686" y="520118"/>
                    <a:pt x="260059" y="520118"/>
                  </a:cubicBezTo>
                  <a:cubicBezTo>
                    <a:pt x="116432" y="520118"/>
                    <a:pt x="0" y="403686"/>
                    <a:pt x="0" y="260059"/>
                  </a:cubicBezTo>
                  <a:cubicBezTo>
                    <a:pt x="0" y="116432"/>
                    <a:pt x="116432" y="0"/>
                    <a:pt x="2600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黑体" pitchFamily="49" charset="-122"/>
                  <a:cs typeface="Arial" pitchFamily="34" charset="0"/>
                </a:rPr>
                <a:t>D</a:t>
              </a:r>
              <a:endParaRPr lang="zh-CN" altLang="en-US" sz="2400" b="1" dirty="0">
                <a:solidFill>
                  <a:srgbClr val="FFFFFF"/>
                </a:solidFill>
                <a:ea typeface="黑体" pitchFamily="49" charset="-122"/>
                <a:cs typeface="Arial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172286" y="4670472"/>
              <a:ext cx="79408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/>
                <a:t>Activity</a:t>
              </a:r>
              <a:r>
                <a:rPr lang="zh-CN" altLang="en-US" sz="2800" dirty="0"/>
                <a:t>自身类：处理比较灵活，使用的较多</a:t>
              </a:r>
            </a:p>
          </p:txBody>
        </p:sp>
      </p:grpSp>
      <p:sp>
        <p:nvSpPr>
          <p:cNvPr id="22" name="弦形 21"/>
          <p:cNvSpPr/>
          <p:nvPr/>
        </p:nvSpPr>
        <p:spPr>
          <a:xfrm flipH="1">
            <a:off x="-1995644" y="1804043"/>
            <a:ext cx="4099676" cy="4099676"/>
          </a:xfrm>
          <a:prstGeom prst="chord">
            <a:avLst>
              <a:gd name="adj1" fmla="val 5302299"/>
              <a:gd name="adj2" fmla="val 16308816"/>
            </a:avLst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 dirty="0">
              <a:solidFill>
                <a:srgbClr val="333333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049"/>
            <a:ext cx="1934423" cy="193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14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1 - UI</a:t>
            </a:r>
            <a:r>
              <a:rPr lang="zh-CN" altLang="en-US" dirty="0"/>
              <a:t>布局设定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19290" y="4303551"/>
            <a:ext cx="9648795" cy="2246769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startAnswerActivity(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 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message =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显示登录信息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Toast.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makeText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(LifeCycleActivity.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message, Toast.</a:t>
            </a:r>
            <a:r>
              <a:rPr kumimoji="0" lang="zh-CN" altLang="zh-CN" sz="2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LENGTH_SHORT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).show();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219289" y="1039090"/>
            <a:ext cx="9648795" cy="2677656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Button</a:t>
            </a:r>
            <a:b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:layout_width=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"368dp"</a:t>
            </a:r>
            <a:b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:layout_height=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"wrap_content"</a:t>
            </a:r>
            <a:b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:text=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启动答案</a:t>
            </a: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Activity"</a:t>
            </a:r>
            <a:b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:onClick=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"startAnswerActivity"</a:t>
            </a:r>
            <a:b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zh-CN" altLang="zh-CN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353595" y="3172691"/>
            <a:ext cx="1476696" cy="12469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0" y="3943321"/>
            <a:ext cx="121920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 flipV="1">
            <a:off x="7559692" y="4771678"/>
            <a:ext cx="3440817" cy="368358"/>
            <a:chOff x="3071813" y="1040860"/>
            <a:chExt cx="5957916" cy="558271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3071813" y="1599131"/>
              <a:ext cx="31106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4100513" y="1040860"/>
              <a:ext cx="914400" cy="5582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014913" y="1040860"/>
              <a:ext cx="4014816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11000509" y="4891293"/>
            <a:ext cx="800219" cy="461665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</a:rPr>
              <a:t>必须</a:t>
            </a:r>
            <a:endParaRPr lang="zh-CN" altLang="en-US" sz="2400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1247000" y="4791248"/>
            <a:ext cx="229976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178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2 - </a:t>
            </a:r>
            <a:r>
              <a:rPr lang="zh-CN" altLang="en-US" dirty="0"/>
              <a:t>匿名类响应事件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42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49001" y="1041042"/>
            <a:ext cx="10636417" cy="5605445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zh-CN" sz="28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zh-CN" altLang="zh-CN" sz="28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zh-CN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protected void 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onCreate(Bundle savedInstanceState) {</a:t>
            </a:r>
            <a:endParaRPr lang="zh-CN" altLang="zh-CN" sz="3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…     …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checkAnswerBtn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.setOnClickListener(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 eaLnBrk="0" fontAlgn="base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View.OnClickListener()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Log.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8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"UI setOnClickListener"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lvl="1" eaLnBrk="0" fontAlgn="base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 flipV="1">
            <a:off x="2673927" y="3942709"/>
            <a:ext cx="7184702" cy="303917"/>
            <a:chOff x="1662740" y="1040860"/>
            <a:chExt cx="11686326" cy="558271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1662740" y="1599131"/>
              <a:ext cx="6687296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4710394" y="1040860"/>
              <a:ext cx="304518" cy="5582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5014913" y="1040860"/>
              <a:ext cx="8334153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/>
        </p:nvSpPr>
        <p:spPr>
          <a:xfrm>
            <a:off x="9858629" y="3942709"/>
            <a:ext cx="1261884" cy="523220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800" dirty="0"/>
              <a:t>匿名类</a:t>
            </a:r>
          </a:p>
        </p:txBody>
      </p:sp>
    </p:spTree>
    <p:extLst>
      <p:ext uri="{BB962C8B-B14F-4D97-AF65-F5344CB8AC3E}">
        <p14:creationId xmlns:p14="http://schemas.microsoft.com/office/powerpoint/2010/main" val="3706590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3 - </a:t>
            </a:r>
            <a:r>
              <a:rPr lang="zh-CN" altLang="en-US" dirty="0"/>
              <a:t>内部类响应事件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78080" y="6356350"/>
            <a:ext cx="2743200" cy="365125"/>
          </a:xfrm>
        </p:spPr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43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11463" y="974414"/>
            <a:ext cx="9631218" cy="3046988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Button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btn_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onCreate(Bundle savedInstanceState)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…     …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btn_</a:t>
            </a:r>
            <a:r>
              <a:rPr lang="en-US" altLang="zh-CN" sz="2400" b="1" dirty="0">
                <a:solidFill>
                  <a:srgbClr val="660E7A"/>
                </a:solidFill>
                <a:latin typeface="Consolas" panose="020B0609020204030204" pitchFamily="49" charset="0"/>
              </a:rPr>
              <a:t>login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(Button) findViewById(R.id.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btn_</a:t>
            </a:r>
            <a:r>
              <a:rPr lang="en-US" altLang="zh-CN" sz="2400" b="1" dirty="0">
                <a:solidFill>
                  <a:srgbClr val="660E7A"/>
                </a:solidFill>
                <a:latin typeface="Consolas" panose="020B0609020204030204" pitchFamily="49" charset="0"/>
              </a:rPr>
              <a:t>login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btn_</a:t>
            </a:r>
            <a:r>
              <a:rPr lang="en-US" altLang="zh-CN" sz="2400" b="1" dirty="0">
                <a:solidFill>
                  <a:srgbClr val="660E7A"/>
                </a:solidFill>
                <a:latin typeface="Consolas" panose="020B0609020204030204" pitchFamily="49" charset="0"/>
              </a:rPr>
              <a:t>login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.setOnClickListener(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Listener());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11462" y="4413151"/>
            <a:ext cx="9631218" cy="2308324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Listener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void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onClick(View v)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Log.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内部类处理事件响应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左中括号 7"/>
          <p:cNvSpPr/>
          <p:nvPr/>
        </p:nvSpPr>
        <p:spPr>
          <a:xfrm>
            <a:off x="1219807" y="1316182"/>
            <a:ext cx="191656" cy="5181600"/>
          </a:xfrm>
          <a:prstGeom prst="leftBracket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肘形连接符 25"/>
          <p:cNvCxnSpPr>
            <a:stCxn id="28" idx="2"/>
            <a:endCxn id="33" idx="0"/>
          </p:cNvCxnSpPr>
          <p:nvPr/>
        </p:nvCxnSpPr>
        <p:spPr>
          <a:xfrm rot="5400000">
            <a:off x="5969468" y="1405644"/>
            <a:ext cx="707589" cy="52804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759201" y="3620779"/>
            <a:ext cx="2408534" cy="71277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333333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478789" y="4399645"/>
            <a:ext cx="2408534" cy="71277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07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4 - Activity</a:t>
            </a:r>
            <a:r>
              <a:rPr lang="zh-CN" altLang="en-US" dirty="0"/>
              <a:t>响应事件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90417" y="1334633"/>
            <a:ext cx="10069784" cy="830997"/>
          </a:xfrm>
          <a:prstGeom prst="rect">
            <a:avLst/>
          </a:prstGeom>
          <a:solidFill>
            <a:srgbClr val="FAFA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LifeCycleActivity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implements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View.OnClickListener {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90418" y="2401404"/>
            <a:ext cx="10069784" cy="1938992"/>
          </a:xfrm>
          <a:prstGeom prst="rect">
            <a:avLst/>
          </a:prstGeom>
          <a:solidFill>
            <a:srgbClr val="FAFA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onCreate(Bundle savedInstanceState)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…     …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btn_answer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.setOnClickListener(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90418" y="4542768"/>
            <a:ext cx="10069784" cy="1938992"/>
          </a:xfrm>
          <a:prstGeom prst="rect">
            <a:avLst/>
          </a:prstGeom>
          <a:solidFill>
            <a:srgbClr val="FAFA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zh-CN" altLang="zh-CN" sz="2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zh-CN" altLang="zh-CN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onClick(View v) {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Log.</a:t>
            </a:r>
            <a:r>
              <a:rPr lang="zh-CN" altLang="zh-CN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2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TAG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zh-CN" altLang="zh-CN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"UI setOnClickListener  "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String.</a:t>
            </a:r>
            <a:r>
              <a:rPr lang="zh-CN" altLang="zh-CN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valueOf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(R.id.</a:t>
            </a:r>
            <a:r>
              <a:rPr lang="zh-CN" altLang="zh-CN" sz="24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btn_answer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== v.getId()));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145495" y="2093601"/>
            <a:ext cx="5241143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519622" y="3966042"/>
            <a:ext cx="4102905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573278" y="6095657"/>
            <a:ext cx="152876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62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5 - </a:t>
            </a:r>
            <a:r>
              <a:rPr lang="zh-CN" altLang="en-US" dirty="0"/>
              <a:t>外部类响应事件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01" y="1453456"/>
            <a:ext cx="4838460" cy="34268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79728" y="2235561"/>
            <a:ext cx="2544239" cy="7017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6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传递参数</a:t>
            </a:r>
          </a:p>
        </p:txBody>
      </p:sp>
      <p:sp>
        <p:nvSpPr>
          <p:cNvPr id="11" name="矩形 10"/>
          <p:cNvSpPr/>
          <p:nvPr/>
        </p:nvSpPr>
        <p:spPr>
          <a:xfrm>
            <a:off x="485454" y="5547567"/>
            <a:ext cx="11113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200" b="1" dirty="0"/>
              <a:t>public</a:t>
            </a:r>
            <a:r>
              <a:rPr lang="en-US" altLang="zh-CN" sz="3200" dirty="0"/>
              <a:t> </a:t>
            </a:r>
            <a:r>
              <a:rPr lang="en-US" altLang="zh-CN" sz="3200" b="1" dirty="0"/>
              <a:t>class</a:t>
            </a:r>
            <a:r>
              <a:rPr lang="en-US" altLang="zh-CN" sz="3200" dirty="0"/>
              <a:t> </a:t>
            </a:r>
            <a:r>
              <a:rPr lang="en-US" altLang="zh-CN" sz="3200" dirty="0" err="1"/>
              <a:t>LoginListener</a:t>
            </a:r>
            <a:r>
              <a:rPr lang="en-US" altLang="zh-CN" sz="3200" dirty="0"/>
              <a:t> </a:t>
            </a:r>
            <a:r>
              <a:rPr lang="en-US" altLang="zh-CN" sz="3200" b="1" dirty="0"/>
              <a:t>implements</a:t>
            </a:r>
            <a:r>
              <a:rPr lang="en-US" altLang="zh-CN" sz="3200" dirty="0"/>
              <a:t> </a:t>
            </a:r>
            <a:r>
              <a:rPr lang="en-US" altLang="zh-CN" sz="3200" dirty="0" err="1"/>
              <a:t>OnClickListener</a:t>
            </a:r>
            <a:r>
              <a:rPr lang="en-US" altLang="zh-CN" sz="3200" dirty="0"/>
              <a:t> {</a:t>
            </a:r>
            <a:endParaRPr lang="zh-CN" altLang="en-US" sz="32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7808973" y="3161299"/>
            <a:ext cx="3200401" cy="1719012"/>
            <a:chOff x="7808973" y="3023880"/>
            <a:chExt cx="3200401" cy="1719012"/>
          </a:xfrm>
        </p:grpSpPr>
        <p:sp>
          <p:nvSpPr>
            <p:cNvPr id="8" name="文本框 7"/>
            <p:cNvSpPr txBox="1"/>
            <p:nvPr/>
          </p:nvSpPr>
          <p:spPr>
            <a:xfrm>
              <a:off x="8353044" y="3023881"/>
              <a:ext cx="2197608" cy="59202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username </a:t>
              </a:r>
              <a:endPara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353044" y="3939081"/>
              <a:ext cx="2197608" cy="59202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password</a:t>
              </a:r>
              <a:endPara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 rot="16200000" flipV="1">
              <a:off x="8549668" y="2283185"/>
              <a:ext cx="1719012" cy="3200401"/>
              <a:chOff x="1238249" y="5715000"/>
              <a:chExt cx="8391526" cy="823912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1238249" y="5715000"/>
                <a:ext cx="839152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1238249" y="6538912"/>
                <a:ext cx="839152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/>
          <p:cNvCxnSpPr/>
          <p:nvPr/>
        </p:nvCxnSpPr>
        <p:spPr>
          <a:xfrm>
            <a:off x="550257" y="5474415"/>
            <a:ext cx="106496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036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LoginListener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48939" y="1247917"/>
            <a:ext cx="11541292" cy="5369932"/>
          </a:xfrm>
          <a:prstGeom prst="rect">
            <a:avLst/>
          </a:prstGeom>
          <a:solidFill>
            <a:srgbClr val="FAFAFA"/>
          </a:solidFill>
          <a:ln>
            <a:solidFill>
              <a:srgbClr val="DBD9DC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/>
              <a:t>public</a:t>
            </a:r>
            <a:r>
              <a:rPr lang="en-US" altLang="zh-CN" sz="2400" dirty="0"/>
              <a:t> </a:t>
            </a:r>
            <a:r>
              <a:rPr lang="en-US" altLang="zh-CN" sz="2400" b="1" dirty="0"/>
              <a:t>class</a:t>
            </a:r>
            <a:r>
              <a:rPr lang="en-US" altLang="zh-CN" sz="2400" dirty="0"/>
              <a:t>  </a:t>
            </a:r>
            <a:r>
              <a:rPr lang="en-US" altLang="zh-CN" sz="2400" b="1" dirty="0" err="1"/>
              <a:t>LoginListener</a:t>
            </a:r>
            <a:r>
              <a:rPr lang="en-US" altLang="zh-CN" sz="2400" dirty="0"/>
              <a:t>  </a:t>
            </a:r>
            <a:r>
              <a:rPr lang="en-US" altLang="zh-CN" sz="2400" b="1" dirty="0"/>
              <a:t>implements</a:t>
            </a:r>
            <a:r>
              <a:rPr lang="en-US" altLang="zh-CN" sz="2400" dirty="0"/>
              <a:t> </a:t>
            </a:r>
            <a:r>
              <a:rPr lang="en-US" altLang="zh-CN" sz="2400" b="1" dirty="0" err="1">
                <a:solidFill>
                  <a:schemeClr val="accent1"/>
                </a:solidFill>
              </a:rPr>
              <a:t>OnClickListener</a:t>
            </a:r>
            <a:r>
              <a:rPr lang="en-US" altLang="zh-CN" sz="2400" dirty="0"/>
              <a:t> {   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  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  /*</a:t>
            </a:r>
            <a:r>
              <a:rPr lang="zh-CN" altLang="en-US" sz="2400" dirty="0"/>
              <a:t>通过事件监听器的成员变量及构造方法，事件源可以传递信息给事件监听器*</a:t>
            </a:r>
            <a:r>
              <a:rPr lang="en-US" altLang="zh-CN" sz="2400" dirty="0"/>
              <a:t>/</a:t>
            </a:r>
            <a:r>
              <a:rPr lang="zh-CN" altLang="en-US" sz="2400" dirty="0"/>
              <a:t>  </a:t>
            </a:r>
          </a:p>
          <a:p>
            <a:pPr>
              <a:lnSpc>
                <a:spcPct val="120000"/>
              </a:lnSpc>
            </a:pPr>
            <a:r>
              <a:rPr lang="zh-CN" altLang="en-US" sz="2400" dirty="0"/>
              <a:t>    </a:t>
            </a:r>
            <a:r>
              <a:rPr lang="en-US" altLang="zh-CN" sz="2400" b="1" dirty="0"/>
              <a:t>private</a:t>
            </a:r>
            <a:r>
              <a:rPr lang="en-US" altLang="zh-CN" sz="2400" dirty="0"/>
              <a:t> Activity </a:t>
            </a:r>
            <a:r>
              <a:rPr lang="en-US" altLang="zh-CN" sz="2400" dirty="0" err="1"/>
              <a:t>activity</a:t>
            </a:r>
            <a:r>
              <a:rPr lang="en-US" altLang="zh-CN" sz="2400" dirty="0"/>
              <a:t>;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  </a:t>
            </a:r>
            <a:r>
              <a:rPr lang="en-US" altLang="zh-CN" sz="2400" b="1" dirty="0"/>
              <a:t>private</a:t>
            </a:r>
            <a:r>
              <a:rPr lang="en-US" altLang="zh-CN" sz="2400" dirty="0"/>
              <a:t> </a:t>
            </a:r>
            <a:r>
              <a:rPr lang="en-US" altLang="zh-CN" sz="2400" dirty="0" err="1"/>
              <a:t>EditText</a:t>
            </a:r>
            <a:r>
              <a:rPr lang="en-US" altLang="zh-CN" sz="2400" dirty="0"/>
              <a:t> username;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  </a:t>
            </a:r>
            <a:r>
              <a:rPr lang="en-US" altLang="zh-CN" sz="2400" b="1" dirty="0"/>
              <a:t>private</a:t>
            </a:r>
            <a:r>
              <a:rPr lang="en-US" altLang="zh-CN" sz="2400" dirty="0"/>
              <a:t> </a:t>
            </a:r>
            <a:r>
              <a:rPr lang="en-US" altLang="zh-CN" sz="2400" dirty="0" err="1"/>
              <a:t>EditText</a:t>
            </a:r>
            <a:r>
              <a:rPr lang="en-US" altLang="zh-CN" sz="2400" dirty="0"/>
              <a:t> </a:t>
            </a:r>
            <a:r>
              <a:rPr lang="en-US" altLang="zh-CN" sz="2400" dirty="0" err="1"/>
              <a:t>passwd</a:t>
            </a:r>
            <a:r>
              <a:rPr lang="en-US" altLang="zh-CN" sz="2400" dirty="0"/>
              <a:t>;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  </a:t>
            </a:r>
            <a:r>
              <a:rPr lang="en-US" altLang="zh-CN" sz="2400" b="1" dirty="0"/>
              <a:t>public</a:t>
            </a:r>
            <a:r>
              <a:rPr lang="en-US" altLang="zh-CN" sz="2400" dirty="0"/>
              <a:t> 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LoginListener</a:t>
            </a:r>
            <a:r>
              <a:rPr lang="en-US" altLang="zh-CN" sz="2400" dirty="0"/>
              <a:t>(Activity </a:t>
            </a:r>
            <a:r>
              <a:rPr lang="en-US" altLang="zh-CN" sz="2400" dirty="0" err="1"/>
              <a:t>activity</a:t>
            </a:r>
            <a:r>
              <a:rPr lang="en-US" altLang="zh-CN" sz="2400" dirty="0"/>
              <a:t>, </a:t>
            </a:r>
            <a:r>
              <a:rPr lang="en-US" altLang="zh-CN" sz="2400" dirty="0" err="1"/>
              <a:t>EditText</a:t>
            </a:r>
            <a:r>
              <a:rPr lang="en-US" altLang="zh-CN" sz="2400" dirty="0"/>
              <a:t> username,  </a:t>
            </a:r>
            <a:r>
              <a:rPr lang="en-US" altLang="zh-CN" sz="2400" dirty="0" err="1"/>
              <a:t>EditText</a:t>
            </a:r>
            <a:r>
              <a:rPr lang="en-US" altLang="zh-CN" sz="2400" dirty="0"/>
              <a:t> </a:t>
            </a:r>
            <a:r>
              <a:rPr lang="en-US" altLang="zh-CN" sz="2400" dirty="0" err="1"/>
              <a:t>passwd</a:t>
            </a:r>
            <a:r>
              <a:rPr lang="en-US" altLang="zh-CN" sz="2400" dirty="0"/>
              <a:t>) {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      </a:t>
            </a:r>
            <a:r>
              <a:rPr lang="en-US" altLang="zh-CN" sz="2400" b="1" dirty="0" err="1"/>
              <a:t>this</a:t>
            </a:r>
            <a:r>
              <a:rPr lang="en-US" altLang="zh-CN" sz="2400" dirty="0" err="1"/>
              <a:t>.activity</a:t>
            </a:r>
            <a:r>
              <a:rPr lang="en-US" altLang="zh-CN" sz="2400" dirty="0"/>
              <a:t> = activity;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      </a:t>
            </a:r>
            <a:r>
              <a:rPr lang="en-US" altLang="zh-CN" sz="2400" b="1" dirty="0" err="1"/>
              <a:t>this</a:t>
            </a:r>
            <a:r>
              <a:rPr lang="en-US" altLang="zh-CN" sz="2400" dirty="0" err="1"/>
              <a:t>.username</a:t>
            </a:r>
            <a:r>
              <a:rPr lang="en-US" altLang="zh-CN" sz="2400" dirty="0"/>
              <a:t> = username;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      </a:t>
            </a:r>
            <a:r>
              <a:rPr lang="en-US" altLang="zh-CN" sz="2400" b="1" dirty="0" err="1"/>
              <a:t>this</a:t>
            </a:r>
            <a:r>
              <a:rPr lang="en-US" altLang="zh-CN" sz="2400" dirty="0" err="1"/>
              <a:t>.passwd</a:t>
            </a:r>
            <a:r>
              <a:rPr lang="en-US" altLang="zh-CN" sz="2400" dirty="0"/>
              <a:t> = </a:t>
            </a:r>
            <a:r>
              <a:rPr lang="en-US" altLang="zh-CN" sz="2400" dirty="0" err="1"/>
              <a:t>passwd</a:t>
            </a:r>
            <a:r>
              <a:rPr lang="en-US" altLang="zh-CN" sz="2400" dirty="0"/>
              <a:t>;  </a:t>
            </a:r>
          </a:p>
          <a:p>
            <a:pPr>
              <a:lnSpc>
                <a:spcPct val="120000"/>
              </a:lnSpc>
            </a:pPr>
            <a:r>
              <a:rPr lang="en-US" altLang="zh-CN" sz="2400" dirty="0"/>
              <a:t>    }  </a:t>
            </a:r>
          </a:p>
        </p:txBody>
      </p:sp>
    </p:spTree>
    <p:extLst>
      <p:ext uri="{BB962C8B-B14F-4D97-AF65-F5344CB8AC3E}">
        <p14:creationId xmlns:p14="http://schemas.microsoft.com/office/powerpoint/2010/main" val="1721354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基于回调的事件处理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D242666-559B-CD44-9E5E-0C1F917A3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89" y="4289239"/>
            <a:ext cx="5416093" cy="23133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CADE6E-6659-DE4F-874B-5BC7D88D1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82" y="781276"/>
            <a:ext cx="6425087" cy="37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62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回调（</a:t>
            </a:r>
            <a:r>
              <a:rPr lang="en-US" altLang="zh-CN" dirty="0"/>
              <a:t>Callback</a:t>
            </a:r>
            <a:r>
              <a:rPr lang="zh-CN" altLang="en-US" dirty="0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48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5509627" y="5565386"/>
            <a:ext cx="1047430" cy="46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回调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369326" y="2981296"/>
            <a:ext cx="1047430" cy="469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注册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498502" y="2301790"/>
            <a:ext cx="7508384" cy="3908326"/>
            <a:chOff x="848691" y="901700"/>
            <a:chExt cx="10530383" cy="52983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8691" y="901700"/>
              <a:ext cx="1816612" cy="296266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2744" y="2383031"/>
              <a:ext cx="4116330" cy="2745560"/>
            </a:xfrm>
            <a:prstGeom prst="rect">
              <a:avLst/>
            </a:prstGeom>
          </p:spPr>
        </p:pic>
        <p:sp>
          <p:nvSpPr>
            <p:cNvPr id="10" name="任意多边形 9"/>
            <p:cNvSpPr/>
            <p:nvPr/>
          </p:nvSpPr>
          <p:spPr>
            <a:xfrm>
              <a:off x="2663687" y="1673738"/>
              <a:ext cx="6732104" cy="1891097"/>
            </a:xfrm>
            <a:custGeom>
              <a:avLst/>
              <a:gdLst>
                <a:gd name="connsiteX0" fmla="*/ 0 w 6732104"/>
                <a:gd name="connsiteY0" fmla="*/ 711653 h 1891097"/>
                <a:gd name="connsiteX1" fmla="*/ 2875722 w 6732104"/>
                <a:gd name="connsiteY1" fmla="*/ 49045 h 1891097"/>
                <a:gd name="connsiteX2" fmla="*/ 6732104 w 6732104"/>
                <a:gd name="connsiteY2" fmla="*/ 1891097 h 1891097"/>
                <a:gd name="connsiteX3" fmla="*/ 6732104 w 6732104"/>
                <a:gd name="connsiteY3" fmla="*/ 1891097 h 189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32104" h="1891097">
                  <a:moveTo>
                    <a:pt x="0" y="711653"/>
                  </a:moveTo>
                  <a:cubicBezTo>
                    <a:pt x="876852" y="282062"/>
                    <a:pt x="1753705" y="-147529"/>
                    <a:pt x="2875722" y="49045"/>
                  </a:cubicBezTo>
                  <a:cubicBezTo>
                    <a:pt x="3997739" y="245619"/>
                    <a:pt x="6732104" y="1891097"/>
                    <a:pt x="6732104" y="1891097"/>
                  </a:cubicBezTo>
                  <a:lnTo>
                    <a:pt x="6732104" y="1891097"/>
                  </a:lnTo>
                </a:path>
              </a:pathLst>
            </a:custGeom>
            <a:noFill/>
            <a:ln w="31750">
              <a:solidFill>
                <a:schemeClr val="accent1"/>
              </a:solidFill>
              <a:prstDash val="sysDot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120348" y="4094922"/>
              <a:ext cx="7911548" cy="2105174"/>
            </a:xfrm>
            <a:custGeom>
              <a:avLst/>
              <a:gdLst>
                <a:gd name="connsiteX0" fmla="*/ 7911548 w 7911548"/>
                <a:gd name="connsiteY0" fmla="*/ 1139687 h 2105174"/>
                <a:gd name="connsiteX1" fmla="*/ 4068417 w 7911548"/>
                <a:gd name="connsiteY1" fmla="*/ 2067339 h 2105174"/>
                <a:gd name="connsiteX2" fmla="*/ 0 w 7911548"/>
                <a:gd name="connsiteY2" fmla="*/ 0 h 210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11548" h="2105174">
                  <a:moveTo>
                    <a:pt x="7911548" y="1139687"/>
                  </a:moveTo>
                  <a:cubicBezTo>
                    <a:pt x="6649278" y="1698487"/>
                    <a:pt x="5387008" y="2257287"/>
                    <a:pt x="4068417" y="2067339"/>
                  </a:cubicBezTo>
                  <a:cubicBezTo>
                    <a:pt x="2749826" y="1877391"/>
                    <a:pt x="1374913" y="938695"/>
                    <a:pt x="0" y="0"/>
                  </a:cubicBezTo>
                </a:path>
              </a:pathLst>
            </a:custGeom>
            <a:noFill/>
            <a:ln w="31750">
              <a:solidFill>
                <a:schemeClr val="accent2"/>
              </a:solidFill>
              <a:prstDash val="dash"/>
              <a:tailEnd type="triangle" w="lg" len="lg"/>
            </a:ln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形标注 11"/>
          <p:cNvSpPr/>
          <p:nvPr/>
        </p:nvSpPr>
        <p:spPr>
          <a:xfrm>
            <a:off x="3537759" y="1498799"/>
            <a:ext cx="2322129" cy="952642"/>
          </a:xfrm>
          <a:prstGeom prst="wedgeEllipseCallout">
            <a:avLst>
              <a:gd name="adj1" fmla="val -51317"/>
              <a:gd name="adj2" fmla="val 84306"/>
            </a:avLst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333333"/>
                </a:solidFill>
              </a:rPr>
              <a:t>我有一个问题想请教你</a:t>
            </a:r>
          </a:p>
        </p:txBody>
      </p:sp>
      <p:sp>
        <p:nvSpPr>
          <p:cNvPr id="13" name="椭圆形标注 12"/>
          <p:cNvSpPr/>
          <p:nvPr/>
        </p:nvSpPr>
        <p:spPr>
          <a:xfrm>
            <a:off x="6559458" y="1964768"/>
            <a:ext cx="2881136" cy="1038701"/>
          </a:xfrm>
          <a:prstGeom prst="wedgeEllipseCallout">
            <a:avLst>
              <a:gd name="adj1" fmla="val 22708"/>
              <a:gd name="adj2" fmla="val 133562"/>
            </a:avLst>
          </a:prstGeom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333333"/>
                </a:solidFill>
              </a:rPr>
              <a:t>我要想一想等会给你回电话</a:t>
            </a:r>
          </a:p>
        </p:txBody>
      </p:sp>
      <p:sp>
        <p:nvSpPr>
          <p:cNvPr id="14" name="椭圆形标注 13"/>
          <p:cNvSpPr/>
          <p:nvPr/>
        </p:nvSpPr>
        <p:spPr>
          <a:xfrm>
            <a:off x="434296" y="1321482"/>
            <a:ext cx="2200235" cy="1038701"/>
          </a:xfrm>
          <a:prstGeom prst="wedgeEllipseCallout">
            <a:avLst>
              <a:gd name="adj1" fmla="val 45536"/>
              <a:gd name="adj2" fmla="val 81516"/>
            </a:avLst>
          </a:prstGeom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333333"/>
                </a:solidFill>
              </a:rPr>
              <a:t>我把</a:t>
            </a:r>
            <a:r>
              <a:rPr lang="zh-CN" altLang="en-US" sz="2400" b="1" dirty="0">
                <a:solidFill>
                  <a:srgbClr val="333333"/>
                </a:solidFill>
              </a:rPr>
              <a:t>电话号码</a:t>
            </a:r>
            <a:r>
              <a:rPr lang="zh-CN" altLang="en-US" sz="2400" dirty="0">
                <a:solidFill>
                  <a:srgbClr val="333333"/>
                </a:solidFill>
              </a:rPr>
              <a:t>告诉你</a:t>
            </a:r>
          </a:p>
        </p:txBody>
      </p:sp>
      <p:sp>
        <p:nvSpPr>
          <p:cNvPr id="15" name="椭圆形标注 14"/>
          <p:cNvSpPr/>
          <p:nvPr/>
        </p:nvSpPr>
        <p:spPr>
          <a:xfrm>
            <a:off x="9399155" y="2897631"/>
            <a:ext cx="2386412" cy="476321"/>
          </a:xfrm>
          <a:prstGeom prst="wedgeEllipseCallout">
            <a:avLst>
              <a:gd name="adj1" fmla="val -43674"/>
              <a:gd name="adj2" fmla="val 133826"/>
            </a:avLst>
          </a:prstGeom>
          <a:ln>
            <a:solidFill>
              <a:schemeClr val="accent2"/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dirty="0">
                <a:solidFill>
                  <a:srgbClr val="333333"/>
                </a:solidFill>
              </a:rPr>
              <a:t>我记下来了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0340" y="2637193"/>
            <a:ext cx="1668101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回调方法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72871" y="5363486"/>
            <a:ext cx="2881071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约定接口：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有答案，电话联系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434296" y="5290169"/>
            <a:ext cx="3035969" cy="1066181"/>
            <a:chOff x="1238249" y="5715000"/>
            <a:chExt cx="8391526" cy="82391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238249" y="5715000"/>
              <a:ext cx="83915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238249" y="6538912"/>
              <a:ext cx="83915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8007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81894" y="2930497"/>
            <a:ext cx="3919983" cy="802063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如何构造界面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87048" y="1106471"/>
            <a:ext cx="6729030" cy="4823264"/>
            <a:chOff x="1996271" y="569343"/>
            <a:chExt cx="7909372" cy="566931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475" y="569343"/>
              <a:ext cx="3188989" cy="56693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" name="组合 6"/>
            <p:cNvGrpSpPr/>
            <p:nvPr/>
          </p:nvGrpSpPr>
          <p:grpSpPr>
            <a:xfrm flipH="1" flipV="1">
              <a:off x="5564908" y="2932301"/>
              <a:ext cx="4236317" cy="654301"/>
              <a:chOff x="1551280" y="4467226"/>
              <a:chExt cx="3488820" cy="538850"/>
            </a:xfrm>
          </p:grpSpPr>
          <p:cxnSp>
            <p:nvCxnSpPr>
              <p:cNvPr id="22" name="直接连接符 21"/>
              <p:cNvCxnSpPr/>
              <p:nvPr/>
            </p:nvCxnSpPr>
            <p:spPr>
              <a:xfrm flipV="1">
                <a:off x="1551280" y="4467226"/>
                <a:ext cx="29492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3475672" y="3295085"/>
              <a:ext cx="930756" cy="79806"/>
              <a:chOff x="1570411" y="3949899"/>
              <a:chExt cx="930756" cy="79806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1570411" y="3989802"/>
                <a:ext cx="8509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椭圆 20"/>
              <p:cNvSpPr/>
              <p:nvPr/>
            </p:nvSpPr>
            <p:spPr>
              <a:xfrm flipV="1">
                <a:off x="2421361" y="3949899"/>
                <a:ext cx="79806" cy="7980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141425" y="916816"/>
              <a:ext cx="2291721" cy="471698"/>
              <a:chOff x="2422127" y="4467226"/>
              <a:chExt cx="2617973" cy="538850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2422127" y="4467226"/>
                <a:ext cx="207843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 flipH="1">
              <a:off x="7176512" y="2225107"/>
              <a:ext cx="793963" cy="79806"/>
              <a:chOff x="1707204" y="3949899"/>
              <a:chExt cx="793963" cy="798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1707204" y="3989802"/>
                <a:ext cx="75431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椭圆 15"/>
              <p:cNvSpPr/>
              <p:nvPr/>
            </p:nvSpPr>
            <p:spPr>
              <a:xfrm flipV="1">
                <a:off x="2421361" y="3949899"/>
                <a:ext cx="79806" cy="7980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标题 2"/>
            <p:cNvSpPr txBox="1">
              <a:spLocks/>
            </p:cNvSpPr>
            <p:nvPr/>
          </p:nvSpPr>
          <p:spPr>
            <a:xfrm>
              <a:off x="7504445" y="3559645"/>
              <a:ext cx="2401198" cy="8020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altLang="zh-CN" sz="2800" dirty="0" err="1"/>
                <a:t>ImageView</a:t>
              </a:r>
              <a:endParaRPr lang="zh-CN" altLang="en-US" sz="2800" dirty="0"/>
            </a:p>
          </p:txBody>
        </p:sp>
        <p:sp>
          <p:nvSpPr>
            <p:cNvPr id="12" name="标题 2"/>
            <p:cNvSpPr txBox="1">
              <a:spLocks/>
            </p:cNvSpPr>
            <p:nvPr/>
          </p:nvSpPr>
          <p:spPr>
            <a:xfrm>
              <a:off x="1996271" y="2933956"/>
              <a:ext cx="1515519" cy="8020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altLang="zh-CN" sz="2800" dirty="0"/>
                <a:t>Button</a:t>
              </a:r>
              <a:endParaRPr lang="zh-CN" altLang="en-US" sz="2800" dirty="0"/>
            </a:p>
          </p:txBody>
        </p:sp>
        <p:sp>
          <p:nvSpPr>
            <p:cNvPr id="13" name="标题 2"/>
            <p:cNvSpPr txBox="1">
              <a:spLocks/>
            </p:cNvSpPr>
            <p:nvPr/>
          </p:nvSpPr>
          <p:spPr>
            <a:xfrm>
              <a:off x="7888500" y="1903880"/>
              <a:ext cx="1963491" cy="8020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altLang="zh-CN" sz="2800" dirty="0" err="1"/>
                <a:t>TextView</a:t>
              </a:r>
              <a:endParaRPr lang="zh-CN" altLang="en-US" sz="2800" dirty="0"/>
            </a:p>
          </p:txBody>
        </p:sp>
        <p:sp>
          <p:nvSpPr>
            <p:cNvPr id="14" name="标题 2"/>
            <p:cNvSpPr txBox="1">
              <a:spLocks/>
            </p:cNvSpPr>
            <p:nvPr/>
          </p:nvSpPr>
          <p:spPr>
            <a:xfrm>
              <a:off x="2192281" y="907676"/>
              <a:ext cx="1717707" cy="8020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altLang="zh-CN" sz="2800" dirty="0" err="1"/>
                <a:t>EditText</a:t>
              </a:r>
              <a:endParaRPr lang="zh-CN" altLang="en-US" sz="28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 rot="16200000" flipV="1">
            <a:off x="9250631" y="1442300"/>
            <a:ext cx="948433" cy="3768111"/>
            <a:chOff x="1238249" y="5715000"/>
            <a:chExt cx="8391526" cy="823912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238249" y="5715000"/>
              <a:ext cx="83915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238249" y="6538912"/>
              <a:ext cx="83915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803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"/>
    </mc:Choice>
    <mc:Fallback xmlns="">
      <p:transition spd="slow" advTm="16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83110" y="1296143"/>
            <a:ext cx="6525029" cy="4289368"/>
            <a:chOff x="407324" y="1288472"/>
            <a:chExt cx="6076604" cy="394854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098" y="1379912"/>
              <a:ext cx="6004830" cy="375169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07324" y="1288472"/>
              <a:ext cx="6076604" cy="394854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015942" y="1281484"/>
            <a:ext cx="4746567" cy="4304028"/>
            <a:chOff x="7015942" y="1281484"/>
            <a:chExt cx="4190076" cy="39485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7066" y="1343721"/>
              <a:ext cx="3995363" cy="3787881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7015942" y="1281484"/>
              <a:ext cx="4190076" cy="394854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rtlCol="0" anchor="ctr">
              <a:noAutofit/>
            </a:bodyPr>
            <a:lstStyle/>
            <a:p>
              <a:pPr algn="ctr"/>
              <a:endParaRPr lang="zh-CN" altLang="en-US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1" name="标题 6"/>
          <p:cNvSpPr txBox="1">
            <a:spLocks/>
          </p:cNvSpPr>
          <p:nvPr/>
        </p:nvSpPr>
        <p:spPr>
          <a:xfrm>
            <a:off x="2856528" y="5633089"/>
            <a:ext cx="1068185" cy="802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dirty="0"/>
              <a:t>文本</a:t>
            </a:r>
          </a:p>
        </p:txBody>
      </p:sp>
      <p:sp>
        <p:nvSpPr>
          <p:cNvPr id="13" name="标题 6"/>
          <p:cNvSpPr txBox="1">
            <a:spLocks/>
          </p:cNvSpPr>
          <p:nvPr/>
        </p:nvSpPr>
        <p:spPr>
          <a:xfrm>
            <a:off x="9127375" y="5585511"/>
            <a:ext cx="1068185" cy="802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algn="ctr"/>
            <a:r>
              <a:rPr lang="zh-CN" altLang="en-US" dirty="0"/>
              <a:t>设计</a:t>
            </a:r>
          </a:p>
        </p:txBody>
      </p:sp>
      <p:sp>
        <p:nvSpPr>
          <p:cNvPr id="16" name="椭圆 15"/>
          <p:cNvSpPr/>
          <p:nvPr/>
        </p:nvSpPr>
        <p:spPr>
          <a:xfrm>
            <a:off x="183110" y="1427936"/>
            <a:ext cx="2983297" cy="484288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141825" y="3413773"/>
            <a:ext cx="2111433" cy="1554479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flipH="1">
            <a:off x="3968152" y="3095731"/>
            <a:ext cx="6285696" cy="690192"/>
            <a:chOff x="132704" y="4467226"/>
            <a:chExt cx="4907396" cy="53885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32704" y="4467226"/>
              <a:ext cx="436785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500562" y="4467226"/>
              <a:ext cx="495299" cy="495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flipV="1">
            <a:off x="4281713" y="4445011"/>
            <a:ext cx="6030521" cy="690192"/>
            <a:chOff x="331925" y="4467226"/>
            <a:chExt cx="4708175" cy="538850"/>
          </a:xfrm>
        </p:grpSpPr>
        <p:cxnSp>
          <p:nvCxnSpPr>
            <p:cNvPr id="23" name="直接连接符 22"/>
            <p:cNvCxnSpPr/>
            <p:nvPr/>
          </p:nvCxnSpPr>
          <p:spPr>
            <a:xfrm flipV="1">
              <a:off x="331925" y="4467226"/>
              <a:ext cx="41686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4500562" y="4467226"/>
              <a:ext cx="495299" cy="495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59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50</a:t>
            </a:fld>
            <a:r>
              <a:rPr lang="en-US" altLang="zh-CN"/>
              <a:t>-137</a:t>
            </a:r>
            <a:endParaRPr lang="en-US" altLang="zh-CN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90418" y="1194557"/>
            <a:ext cx="10591083" cy="5016461"/>
            <a:chOff x="846746" y="1194558"/>
            <a:chExt cx="9867263" cy="467362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746" y="1194558"/>
              <a:ext cx="4743171" cy="467362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5171" y="1194558"/>
              <a:ext cx="4828837" cy="301513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5172" y="4411812"/>
              <a:ext cx="4828837" cy="14563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9" name="直接箭头连接符 8"/>
          <p:cNvCxnSpPr/>
          <p:nvPr/>
        </p:nvCxnSpPr>
        <p:spPr>
          <a:xfrm flipH="1" flipV="1">
            <a:off x="3940283" y="2484714"/>
            <a:ext cx="2460518" cy="1371671"/>
          </a:xfrm>
          <a:prstGeom prst="straightConnector1">
            <a:avLst/>
          </a:prstGeom>
          <a:ln w="57150">
            <a:solidFill>
              <a:schemeClr val="accent2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531663" y="2484714"/>
            <a:ext cx="1408620" cy="1"/>
          </a:xfrm>
          <a:prstGeom prst="straightConnector1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右中括号 12"/>
          <p:cNvSpPr/>
          <p:nvPr/>
        </p:nvSpPr>
        <p:spPr>
          <a:xfrm>
            <a:off x="10901804" y="2252801"/>
            <a:ext cx="264457" cy="2125057"/>
          </a:xfrm>
          <a:prstGeom prst="rightBracket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肘形连接符 13"/>
          <p:cNvCxnSpPr>
            <a:stCxn id="13" idx="2"/>
            <a:endCxn id="10" idx="3"/>
          </p:cNvCxnSpPr>
          <p:nvPr/>
        </p:nvCxnSpPr>
        <p:spPr>
          <a:xfrm rot="10800000" flipH="1" flipV="1">
            <a:off x="11165103" y="3315329"/>
            <a:ext cx="117556" cy="2114087"/>
          </a:xfrm>
          <a:prstGeom prst="bentConnector5">
            <a:avLst>
              <a:gd name="adj1" fmla="val 595106"/>
              <a:gd name="adj2" fmla="val 56644"/>
              <a:gd name="adj3" fmla="val 593346"/>
            </a:avLst>
          </a:prstGeom>
          <a:ln w="5715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18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视图结构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509148"/>
            <a:ext cx="10515600" cy="7141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dirty="0"/>
              <a:t>组合模式：将对象组合成树形结构以表示“部分整体”的层次结构。组合模式使得用户对单个对象和使用具有一致性。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51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410817" y="1054759"/>
            <a:ext cx="11516140" cy="3897202"/>
            <a:chOff x="470873" y="909944"/>
            <a:chExt cx="11275794" cy="4393551"/>
          </a:xfrm>
        </p:grpSpPr>
        <p:sp>
          <p:nvSpPr>
            <p:cNvPr id="9" name="矩形 8"/>
            <p:cNvSpPr/>
            <p:nvPr/>
          </p:nvSpPr>
          <p:spPr>
            <a:xfrm>
              <a:off x="4112692" y="909944"/>
              <a:ext cx="1768228" cy="63977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View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0873" y="2227378"/>
              <a:ext cx="1768228" cy="63977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Image	View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101947" y="2182559"/>
              <a:ext cx="1768228" cy="63977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TextView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777264" y="2227378"/>
              <a:ext cx="1768228" cy="63977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ViewGroup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099523" y="3443987"/>
              <a:ext cx="1768228" cy="639778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Button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114434" y="4663718"/>
              <a:ext cx="2163689" cy="63977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LinearLayout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572387" y="4663718"/>
              <a:ext cx="2163689" cy="63977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FrameLayout</a:t>
              </a: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978439" y="4663718"/>
              <a:ext cx="1768228" cy="63977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 …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肘形连接符 16"/>
            <p:cNvCxnSpPr>
              <a:stCxn id="10" idx="0"/>
              <a:endCxn id="9" idx="2"/>
            </p:cNvCxnSpPr>
            <p:nvPr/>
          </p:nvCxnSpPr>
          <p:spPr>
            <a:xfrm rot="5400000" flipH="1" flipV="1">
              <a:off x="2837068" y="67641"/>
              <a:ext cx="677656" cy="3641819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>
              <a:stCxn id="12" idx="0"/>
              <a:endCxn id="9" idx="2"/>
            </p:cNvCxnSpPr>
            <p:nvPr/>
          </p:nvCxnSpPr>
          <p:spPr>
            <a:xfrm rot="16200000" flipV="1">
              <a:off x="6490264" y="56264"/>
              <a:ext cx="677656" cy="3664572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3" idx="0"/>
              <a:endCxn id="11" idx="2"/>
            </p:cNvCxnSpPr>
            <p:nvPr/>
          </p:nvCxnSpPr>
          <p:spPr>
            <a:xfrm flipV="1">
              <a:off x="4983636" y="2822337"/>
              <a:ext cx="2424" cy="6216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1" idx="0"/>
              <a:endCxn id="9" idx="2"/>
            </p:cNvCxnSpPr>
            <p:nvPr/>
          </p:nvCxnSpPr>
          <p:spPr>
            <a:xfrm flipV="1">
              <a:off x="4986061" y="1549722"/>
              <a:ext cx="10745" cy="6328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5" idx="0"/>
              <a:endCxn id="12" idx="2"/>
            </p:cNvCxnSpPr>
            <p:nvPr/>
          </p:nvCxnSpPr>
          <p:spPr>
            <a:xfrm flipV="1">
              <a:off x="8654232" y="2867157"/>
              <a:ext cx="7146" cy="1796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1"/>
            <p:cNvCxnSpPr>
              <a:stCxn id="16" idx="0"/>
              <a:endCxn id="12" idx="2"/>
            </p:cNvCxnSpPr>
            <p:nvPr/>
          </p:nvCxnSpPr>
          <p:spPr>
            <a:xfrm rot="16200000" flipV="1">
              <a:off x="8863685" y="2664850"/>
              <a:ext cx="1796561" cy="2201175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连接符 22"/>
            <p:cNvCxnSpPr>
              <a:stCxn id="14" idx="0"/>
              <a:endCxn id="12" idx="2"/>
            </p:cNvCxnSpPr>
            <p:nvPr/>
          </p:nvCxnSpPr>
          <p:spPr>
            <a:xfrm rot="5400000" flipH="1" flipV="1">
              <a:off x="6530548" y="2532888"/>
              <a:ext cx="1796561" cy="2465098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箭头连接符 23"/>
          <p:cNvCxnSpPr/>
          <p:nvPr/>
        </p:nvCxnSpPr>
        <p:spPr>
          <a:xfrm flipH="1">
            <a:off x="838200" y="5509147"/>
            <a:ext cx="1018579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29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84508-9C1F-5541-8BEA-91E8B3EB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一个示例</a:t>
            </a:r>
            <a:r>
              <a:rPr kumimoji="1" lang="en-US" altLang="zh-CN" dirty="0"/>
              <a:t>-layout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08801D-DE24-2242-8A0C-115EFA11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6" y="1410355"/>
            <a:ext cx="5440079" cy="52742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3F2B059-F828-F54B-9D7B-CDD2C40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666" y="1175051"/>
            <a:ext cx="5832517" cy="36702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688AFA3-74DD-F147-A364-BDB34046E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2609850"/>
            <a:ext cx="26035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02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84508-9C1F-5541-8BEA-91E8B3EB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一个示例</a:t>
            </a:r>
            <a:r>
              <a:rPr kumimoji="1" lang="en-US" altLang="zh-CN" dirty="0"/>
              <a:t>-layout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D342D2-1D54-AA41-990A-C3B346A58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90" y="1270437"/>
            <a:ext cx="6027682" cy="54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42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84508-9C1F-5541-8BEA-91E8B3EB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一个示例</a:t>
            </a:r>
            <a:r>
              <a:rPr kumimoji="1" lang="en-US" altLang="zh-CN" dirty="0"/>
              <a:t>-java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AD7BCB-41DB-6948-9D48-FE12237F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9" y="1273065"/>
            <a:ext cx="7190504" cy="51487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D0B649-278F-6A47-8457-60566B82B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47" y="2703293"/>
            <a:ext cx="6432953" cy="32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14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84508-9C1F-5541-8BEA-91E8B3EB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一个示例</a:t>
            </a:r>
            <a:r>
              <a:rPr kumimoji="1" lang="en-US" altLang="zh-CN" dirty="0"/>
              <a:t>-</a:t>
            </a:r>
            <a:r>
              <a:rPr kumimoji="1" lang="zh-CN" altLang="en-US" dirty="0"/>
              <a:t>运行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A617FC-4625-6549-9052-AA64C915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537794"/>
            <a:ext cx="2451100" cy="4686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67F847-5CFE-374C-BAB4-37E4B6BE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868" y="1613993"/>
            <a:ext cx="2509317" cy="48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1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76" y="1662730"/>
            <a:ext cx="4403387" cy="3217608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6650235" y="1384920"/>
            <a:ext cx="3384939" cy="544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activity_login.xml</a:t>
            </a:r>
            <a:endParaRPr lang="zh-CN" altLang="en-US" b="1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650235" y="1934680"/>
            <a:ext cx="3384939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LinearLayout</a:t>
            </a: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…   …</a:t>
            </a:r>
            <a:endParaRPr lang="en-US" altLang="zh-C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zh-CN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Button</a:t>
            </a:r>
            <a:endParaRPr lang="en-US" altLang="zh-CN" sz="28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  …</a:t>
            </a:r>
            <a:endParaRPr lang="en-US" altLang="zh-CN" sz="2800" b="1" dirty="0">
              <a:solidFill>
                <a:srgbClr val="000080"/>
              </a:solidFill>
              <a:latin typeface="Consolas" panose="020B0609020204030204" pitchFamily="49" charset="0"/>
            </a:endParaRPr>
          </a:p>
          <a:p>
            <a:pPr marL="457200"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US" altLang="zh-C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  …</a:t>
            </a:r>
            <a:endParaRPr lang="en-US" altLang="zh-C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zh-CN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LinearLayout</a:t>
            </a:r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0029850" y="1569967"/>
            <a:ext cx="0" cy="34128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6446059" y="1569967"/>
            <a:ext cx="21005" cy="34128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60032" y="5397277"/>
            <a:ext cx="96083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151397" y="5472099"/>
            <a:ext cx="9225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3200" dirty="0">
                <a:solidFill>
                  <a:srgbClr val="000000"/>
                </a:solidFill>
                <a:latin typeface="Consolas" panose="020B0609020204030204" pitchFamily="49" charset="0"/>
              </a:rPr>
              <a:t>setContentView(R.layout.</a:t>
            </a:r>
            <a:r>
              <a:rPr lang="zh-CN" altLang="zh-CN" sz="3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activity_</a:t>
            </a:r>
            <a:r>
              <a:rPr lang="en-US" altLang="zh-CN" sz="3200" b="1" i="1" dirty="0">
                <a:solidFill>
                  <a:srgbClr val="660E7A"/>
                </a:solidFill>
                <a:latin typeface="Consolas" panose="020B0609020204030204" pitchFamily="49" charset="0"/>
              </a:rPr>
              <a:t>login</a:t>
            </a:r>
            <a:r>
              <a:rPr lang="zh-CN" altLang="zh-CN" sz="3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</a:t>
            </a:r>
          </a:p>
        </p:txBody>
      </p:sp>
    </p:spTree>
    <p:extLst>
      <p:ext uri="{BB962C8B-B14F-4D97-AF65-F5344CB8AC3E}">
        <p14:creationId xmlns:p14="http://schemas.microsoft.com/office/powerpoint/2010/main" val="52217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基本布局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57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4387159" y="2062713"/>
            <a:ext cx="2614613" cy="2817812"/>
            <a:chOff x="4784725" y="2354263"/>
            <a:chExt cx="2614613" cy="2817812"/>
          </a:xfrm>
        </p:grpSpPr>
        <p:sp>
          <p:nvSpPr>
            <p:cNvPr id="7" name="MH_Other_1"/>
            <p:cNvSpPr/>
            <p:nvPr>
              <p:custDataLst>
                <p:tags r:id="rId1"/>
              </p:custDataLst>
            </p:nvPr>
          </p:nvSpPr>
          <p:spPr>
            <a:xfrm>
              <a:off x="5781676" y="2354263"/>
              <a:ext cx="620713" cy="1293812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0 w 565150"/>
                <a:gd name="connsiteY5" fmla="*/ 601117 h 1202235"/>
                <a:gd name="connsiteX6" fmla="*/ 231554 w 565150"/>
                <a:gd name="connsiteY6" fmla="*/ 42096 h 1202235"/>
                <a:gd name="connsiteX7" fmla="*/ 282575 w 565150"/>
                <a:gd name="connsiteY7" fmla="*/ 0 h 1202235"/>
                <a:gd name="connsiteX0" fmla="*/ 291374 w 573949"/>
                <a:gd name="connsiteY0" fmla="*/ 0 h 1202235"/>
                <a:gd name="connsiteX1" fmla="*/ 342395 w 573949"/>
                <a:gd name="connsiteY1" fmla="*/ 42096 h 1202235"/>
                <a:gd name="connsiteX2" fmla="*/ 573949 w 573949"/>
                <a:gd name="connsiteY2" fmla="*/ 601117 h 1202235"/>
                <a:gd name="connsiteX3" fmla="*/ 342395 w 573949"/>
                <a:gd name="connsiteY3" fmla="*/ 1160138 h 1202235"/>
                <a:gd name="connsiteX4" fmla="*/ 291374 w 573949"/>
                <a:gd name="connsiteY4" fmla="*/ 1202235 h 1202235"/>
                <a:gd name="connsiteX5" fmla="*/ 8799 w 573949"/>
                <a:gd name="connsiteY5" fmla="*/ 601117 h 1202235"/>
                <a:gd name="connsiteX6" fmla="*/ 240353 w 573949"/>
                <a:gd name="connsiteY6" fmla="*/ 42096 h 1202235"/>
                <a:gd name="connsiteX7" fmla="*/ 291374 w 573949"/>
                <a:gd name="connsiteY7" fmla="*/ 0 h 1202235"/>
                <a:gd name="connsiteX0" fmla="*/ 291374 w 573949"/>
                <a:gd name="connsiteY0" fmla="*/ 0 h 1202235"/>
                <a:gd name="connsiteX1" fmla="*/ 573949 w 573949"/>
                <a:gd name="connsiteY1" fmla="*/ 601117 h 1202235"/>
                <a:gd name="connsiteX2" fmla="*/ 342395 w 573949"/>
                <a:gd name="connsiteY2" fmla="*/ 1160138 h 1202235"/>
                <a:gd name="connsiteX3" fmla="*/ 291374 w 573949"/>
                <a:gd name="connsiteY3" fmla="*/ 1202235 h 1202235"/>
                <a:gd name="connsiteX4" fmla="*/ 8799 w 573949"/>
                <a:gd name="connsiteY4" fmla="*/ 601117 h 1202235"/>
                <a:gd name="connsiteX5" fmla="*/ 240353 w 573949"/>
                <a:gd name="connsiteY5" fmla="*/ 42096 h 1202235"/>
                <a:gd name="connsiteX6" fmla="*/ 291374 w 573949"/>
                <a:gd name="connsiteY6" fmla="*/ 0 h 1202235"/>
                <a:gd name="connsiteX0" fmla="*/ 291374 w 578600"/>
                <a:gd name="connsiteY0" fmla="*/ 0 h 1202235"/>
                <a:gd name="connsiteX1" fmla="*/ 573949 w 578600"/>
                <a:gd name="connsiteY1" fmla="*/ 601117 h 1202235"/>
                <a:gd name="connsiteX2" fmla="*/ 342395 w 578600"/>
                <a:gd name="connsiteY2" fmla="*/ 1160138 h 1202235"/>
                <a:gd name="connsiteX3" fmla="*/ 291374 w 578600"/>
                <a:gd name="connsiteY3" fmla="*/ 1202235 h 1202235"/>
                <a:gd name="connsiteX4" fmla="*/ 8799 w 578600"/>
                <a:gd name="connsiteY4" fmla="*/ 601117 h 1202235"/>
                <a:gd name="connsiteX5" fmla="*/ 240353 w 578600"/>
                <a:gd name="connsiteY5" fmla="*/ 42096 h 1202235"/>
                <a:gd name="connsiteX6" fmla="*/ 291374 w 578600"/>
                <a:gd name="connsiteY6" fmla="*/ 0 h 1202235"/>
                <a:gd name="connsiteX0" fmla="*/ 291374 w 583571"/>
                <a:gd name="connsiteY0" fmla="*/ 0 h 1202235"/>
                <a:gd name="connsiteX1" fmla="*/ 573949 w 583571"/>
                <a:gd name="connsiteY1" fmla="*/ 601117 h 1202235"/>
                <a:gd name="connsiteX2" fmla="*/ 342395 w 583571"/>
                <a:gd name="connsiteY2" fmla="*/ 1160138 h 1202235"/>
                <a:gd name="connsiteX3" fmla="*/ 291374 w 583571"/>
                <a:gd name="connsiteY3" fmla="*/ 1202235 h 1202235"/>
                <a:gd name="connsiteX4" fmla="*/ 8799 w 583571"/>
                <a:gd name="connsiteY4" fmla="*/ 601117 h 1202235"/>
                <a:gd name="connsiteX5" fmla="*/ 240353 w 583571"/>
                <a:gd name="connsiteY5" fmla="*/ 42096 h 1202235"/>
                <a:gd name="connsiteX6" fmla="*/ 291374 w 583571"/>
                <a:gd name="connsiteY6" fmla="*/ 0 h 1202235"/>
                <a:gd name="connsiteX0" fmla="*/ 291374 w 575217"/>
                <a:gd name="connsiteY0" fmla="*/ 0 h 1202235"/>
                <a:gd name="connsiteX1" fmla="*/ 573949 w 575217"/>
                <a:gd name="connsiteY1" fmla="*/ 601117 h 1202235"/>
                <a:gd name="connsiteX2" fmla="*/ 365278 w 575217"/>
                <a:gd name="connsiteY2" fmla="*/ 1177869 h 1202235"/>
                <a:gd name="connsiteX3" fmla="*/ 291374 w 575217"/>
                <a:gd name="connsiteY3" fmla="*/ 1202235 h 1202235"/>
                <a:gd name="connsiteX4" fmla="*/ 8799 w 575217"/>
                <a:gd name="connsiteY4" fmla="*/ 601117 h 1202235"/>
                <a:gd name="connsiteX5" fmla="*/ 240353 w 575217"/>
                <a:gd name="connsiteY5" fmla="*/ 42096 h 1202235"/>
                <a:gd name="connsiteX6" fmla="*/ 291374 w 575217"/>
                <a:gd name="connsiteY6" fmla="*/ 0 h 1202235"/>
                <a:gd name="connsiteX0" fmla="*/ 291374 w 578093"/>
                <a:gd name="connsiteY0" fmla="*/ 0 h 1202235"/>
                <a:gd name="connsiteX1" fmla="*/ 573949 w 578093"/>
                <a:gd name="connsiteY1" fmla="*/ 601117 h 1202235"/>
                <a:gd name="connsiteX2" fmla="*/ 365278 w 578093"/>
                <a:gd name="connsiteY2" fmla="*/ 1177869 h 1202235"/>
                <a:gd name="connsiteX3" fmla="*/ 291374 w 578093"/>
                <a:gd name="connsiteY3" fmla="*/ 1202235 h 1202235"/>
                <a:gd name="connsiteX4" fmla="*/ 8799 w 578093"/>
                <a:gd name="connsiteY4" fmla="*/ 601117 h 1202235"/>
                <a:gd name="connsiteX5" fmla="*/ 240353 w 578093"/>
                <a:gd name="connsiteY5" fmla="*/ 42096 h 1202235"/>
                <a:gd name="connsiteX6" fmla="*/ 291374 w 578093"/>
                <a:gd name="connsiteY6" fmla="*/ 0 h 1202235"/>
                <a:gd name="connsiteX0" fmla="*/ 291374 w 581161"/>
                <a:gd name="connsiteY0" fmla="*/ 0 h 1202235"/>
                <a:gd name="connsiteX1" fmla="*/ 577313 w 581161"/>
                <a:gd name="connsiteY1" fmla="*/ 608118 h 1202235"/>
                <a:gd name="connsiteX2" fmla="*/ 365278 w 581161"/>
                <a:gd name="connsiteY2" fmla="*/ 1177869 h 1202235"/>
                <a:gd name="connsiteX3" fmla="*/ 291374 w 581161"/>
                <a:gd name="connsiteY3" fmla="*/ 1202235 h 1202235"/>
                <a:gd name="connsiteX4" fmla="*/ 8799 w 581161"/>
                <a:gd name="connsiteY4" fmla="*/ 601117 h 1202235"/>
                <a:gd name="connsiteX5" fmla="*/ 240353 w 581161"/>
                <a:gd name="connsiteY5" fmla="*/ 42096 h 1202235"/>
                <a:gd name="connsiteX6" fmla="*/ 291374 w 581161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84738 w 579867"/>
                <a:gd name="connsiteY0" fmla="*/ 0 h 1202235"/>
                <a:gd name="connsiteX1" fmla="*/ 570677 w 579867"/>
                <a:gd name="connsiteY1" fmla="*/ 608118 h 1202235"/>
                <a:gd name="connsiteX2" fmla="*/ 358642 w 579867"/>
                <a:gd name="connsiteY2" fmla="*/ 1177869 h 1202235"/>
                <a:gd name="connsiteX3" fmla="*/ 284738 w 579867"/>
                <a:gd name="connsiteY3" fmla="*/ 1202235 h 1202235"/>
                <a:gd name="connsiteX4" fmla="*/ 2163 w 579867"/>
                <a:gd name="connsiteY4" fmla="*/ 601117 h 1202235"/>
                <a:gd name="connsiteX5" fmla="*/ 194132 w 579867"/>
                <a:gd name="connsiteY5" fmla="*/ 55370 h 1202235"/>
                <a:gd name="connsiteX6" fmla="*/ 284738 w 579867"/>
                <a:gd name="connsiteY6" fmla="*/ 0 h 1202235"/>
                <a:gd name="connsiteX0" fmla="*/ 294845 w 589974"/>
                <a:gd name="connsiteY0" fmla="*/ 0 h 1202235"/>
                <a:gd name="connsiteX1" fmla="*/ 580784 w 589974"/>
                <a:gd name="connsiteY1" fmla="*/ 608118 h 1202235"/>
                <a:gd name="connsiteX2" fmla="*/ 368749 w 589974"/>
                <a:gd name="connsiteY2" fmla="*/ 1177869 h 1202235"/>
                <a:gd name="connsiteX3" fmla="*/ 294845 w 589974"/>
                <a:gd name="connsiteY3" fmla="*/ 1202235 h 1202235"/>
                <a:gd name="connsiteX4" fmla="*/ 12270 w 589974"/>
                <a:gd name="connsiteY4" fmla="*/ 601117 h 1202235"/>
                <a:gd name="connsiteX5" fmla="*/ 204239 w 589974"/>
                <a:gd name="connsiteY5" fmla="*/ 55370 h 1202235"/>
                <a:gd name="connsiteX6" fmla="*/ 294845 w 589974"/>
                <a:gd name="connsiteY6" fmla="*/ 0 h 1202235"/>
                <a:gd name="connsiteX0" fmla="*/ 296305 w 591434"/>
                <a:gd name="connsiteY0" fmla="*/ 0 h 1202235"/>
                <a:gd name="connsiteX1" fmla="*/ 582244 w 591434"/>
                <a:gd name="connsiteY1" fmla="*/ 608118 h 1202235"/>
                <a:gd name="connsiteX2" fmla="*/ 370209 w 591434"/>
                <a:gd name="connsiteY2" fmla="*/ 1177869 h 1202235"/>
                <a:gd name="connsiteX3" fmla="*/ 296305 w 591434"/>
                <a:gd name="connsiteY3" fmla="*/ 1202235 h 1202235"/>
                <a:gd name="connsiteX4" fmla="*/ 13730 w 591434"/>
                <a:gd name="connsiteY4" fmla="*/ 601117 h 1202235"/>
                <a:gd name="connsiteX5" fmla="*/ 205699 w 591434"/>
                <a:gd name="connsiteY5" fmla="*/ 55370 h 1202235"/>
                <a:gd name="connsiteX6" fmla="*/ 296305 w 591434"/>
                <a:gd name="connsiteY6" fmla="*/ 0 h 1202235"/>
                <a:gd name="connsiteX0" fmla="*/ 296305 w 586804"/>
                <a:gd name="connsiteY0" fmla="*/ 0 h 1202235"/>
                <a:gd name="connsiteX1" fmla="*/ 582244 w 586804"/>
                <a:gd name="connsiteY1" fmla="*/ 608118 h 1202235"/>
                <a:gd name="connsiteX2" fmla="*/ 374876 w 586804"/>
                <a:gd name="connsiteY2" fmla="*/ 1175626 h 1202235"/>
                <a:gd name="connsiteX3" fmla="*/ 296305 w 586804"/>
                <a:gd name="connsiteY3" fmla="*/ 1202235 h 1202235"/>
                <a:gd name="connsiteX4" fmla="*/ 13730 w 586804"/>
                <a:gd name="connsiteY4" fmla="*/ 601117 h 1202235"/>
                <a:gd name="connsiteX5" fmla="*/ 205699 w 586804"/>
                <a:gd name="connsiteY5" fmla="*/ 55370 h 1202235"/>
                <a:gd name="connsiteX6" fmla="*/ 296305 w 586804"/>
                <a:gd name="connsiteY6" fmla="*/ 0 h 1202235"/>
                <a:gd name="connsiteX0" fmla="*/ 296305 w 588064"/>
                <a:gd name="connsiteY0" fmla="*/ 0 h 1202235"/>
                <a:gd name="connsiteX1" fmla="*/ 582244 w 588064"/>
                <a:gd name="connsiteY1" fmla="*/ 608118 h 1202235"/>
                <a:gd name="connsiteX2" fmla="*/ 382060 w 588064"/>
                <a:gd name="connsiteY2" fmla="*/ 1160685 h 1202235"/>
                <a:gd name="connsiteX3" fmla="*/ 296305 w 588064"/>
                <a:gd name="connsiteY3" fmla="*/ 1202235 h 1202235"/>
                <a:gd name="connsiteX4" fmla="*/ 13730 w 588064"/>
                <a:gd name="connsiteY4" fmla="*/ 601117 h 1202235"/>
                <a:gd name="connsiteX5" fmla="*/ 205699 w 588064"/>
                <a:gd name="connsiteY5" fmla="*/ 55370 h 1202235"/>
                <a:gd name="connsiteX6" fmla="*/ 296305 w 588064"/>
                <a:gd name="connsiteY6" fmla="*/ 0 h 1202235"/>
                <a:gd name="connsiteX0" fmla="*/ 284824 w 576583"/>
                <a:gd name="connsiteY0" fmla="*/ 0 h 1202235"/>
                <a:gd name="connsiteX1" fmla="*/ 570763 w 576583"/>
                <a:gd name="connsiteY1" fmla="*/ 608118 h 1202235"/>
                <a:gd name="connsiteX2" fmla="*/ 370579 w 576583"/>
                <a:gd name="connsiteY2" fmla="*/ 1160685 h 1202235"/>
                <a:gd name="connsiteX3" fmla="*/ 284824 w 576583"/>
                <a:gd name="connsiteY3" fmla="*/ 1202235 h 1202235"/>
                <a:gd name="connsiteX4" fmla="*/ 2249 w 576583"/>
                <a:gd name="connsiteY4" fmla="*/ 601117 h 1202235"/>
                <a:gd name="connsiteX5" fmla="*/ 199825 w 576583"/>
                <a:gd name="connsiteY5" fmla="*/ 67039 h 1202235"/>
                <a:gd name="connsiteX6" fmla="*/ 284824 w 576583"/>
                <a:gd name="connsiteY6" fmla="*/ 0 h 12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MH_Other_2"/>
            <p:cNvSpPr/>
            <p:nvPr>
              <p:custDataLst>
                <p:tags r:id="rId2"/>
              </p:custDataLst>
            </p:nvPr>
          </p:nvSpPr>
          <p:spPr>
            <a:xfrm rot="3600000">
              <a:off x="6442076" y="2735263"/>
              <a:ext cx="620712" cy="1293813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0 w 565150"/>
                <a:gd name="connsiteY5" fmla="*/ 601117 h 1202235"/>
                <a:gd name="connsiteX6" fmla="*/ 231554 w 565150"/>
                <a:gd name="connsiteY6" fmla="*/ 42096 h 1202235"/>
                <a:gd name="connsiteX7" fmla="*/ 282575 w 565150"/>
                <a:gd name="connsiteY7" fmla="*/ 0 h 1202235"/>
                <a:gd name="connsiteX0" fmla="*/ 291374 w 573949"/>
                <a:gd name="connsiteY0" fmla="*/ 0 h 1202235"/>
                <a:gd name="connsiteX1" fmla="*/ 342395 w 573949"/>
                <a:gd name="connsiteY1" fmla="*/ 42096 h 1202235"/>
                <a:gd name="connsiteX2" fmla="*/ 573949 w 573949"/>
                <a:gd name="connsiteY2" fmla="*/ 601117 h 1202235"/>
                <a:gd name="connsiteX3" fmla="*/ 342395 w 573949"/>
                <a:gd name="connsiteY3" fmla="*/ 1160138 h 1202235"/>
                <a:gd name="connsiteX4" fmla="*/ 291374 w 573949"/>
                <a:gd name="connsiteY4" fmla="*/ 1202235 h 1202235"/>
                <a:gd name="connsiteX5" fmla="*/ 8799 w 573949"/>
                <a:gd name="connsiteY5" fmla="*/ 601117 h 1202235"/>
                <a:gd name="connsiteX6" fmla="*/ 240353 w 573949"/>
                <a:gd name="connsiteY6" fmla="*/ 42096 h 1202235"/>
                <a:gd name="connsiteX7" fmla="*/ 291374 w 573949"/>
                <a:gd name="connsiteY7" fmla="*/ 0 h 1202235"/>
                <a:gd name="connsiteX0" fmla="*/ 291374 w 573949"/>
                <a:gd name="connsiteY0" fmla="*/ 0 h 1202235"/>
                <a:gd name="connsiteX1" fmla="*/ 573949 w 573949"/>
                <a:gd name="connsiteY1" fmla="*/ 601117 h 1202235"/>
                <a:gd name="connsiteX2" fmla="*/ 342395 w 573949"/>
                <a:gd name="connsiteY2" fmla="*/ 1160138 h 1202235"/>
                <a:gd name="connsiteX3" fmla="*/ 291374 w 573949"/>
                <a:gd name="connsiteY3" fmla="*/ 1202235 h 1202235"/>
                <a:gd name="connsiteX4" fmla="*/ 8799 w 573949"/>
                <a:gd name="connsiteY4" fmla="*/ 601117 h 1202235"/>
                <a:gd name="connsiteX5" fmla="*/ 240353 w 573949"/>
                <a:gd name="connsiteY5" fmla="*/ 42096 h 1202235"/>
                <a:gd name="connsiteX6" fmla="*/ 291374 w 573949"/>
                <a:gd name="connsiteY6" fmla="*/ 0 h 1202235"/>
                <a:gd name="connsiteX0" fmla="*/ 291374 w 578600"/>
                <a:gd name="connsiteY0" fmla="*/ 0 h 1202235"/>
                <a:gd name="connsiteX1" fmla="*/ 573949 w 578600"/>
                <a:gd name="connsiteY1" fmla="*/ 601117 h 1202235"/>
                <a:gd name="connsiteX2" fmla="*/ 342395 w 578600"/>
                <a:gd name="connsiteY2" fmla="*/ 1160138 h 1202235"/>
                <a:gd name="connsiteX3" fmla="*/ 291374 w 578600"/>
                <a:gd name="connsiteY3" fmla="*/ 1202235 h 1202235"/>
                <a:gd name="connsiteX4" fmla="*/ 8799 w 578600"/>
                <a:gd name="connsiteY4" fmla="*/ 601117 h 1202235"/>
                <a:gd name="connsiteX5" fmla="*/ 240353 w 578600"/>
                <a:gd name="connsiteY5" fmla="*/ 42096 h 1202235"/>
                <a:gd name="connsiteX6" fmla="*/ 291374 w 578600"/>
                <a:gd name="connsiteY6" fmla="*/ 0 h 1202235"/>
                <a:gd name="connsiteX0" fmla="*/ 291374 w 583571"/>
                <a:gd name="connsiteY0" fmla="*/ 0 h 1202235"/>
                <a:gd name="connsiteX1" fmla="*/ 573949 w 583571"/>
                <a:gd name="connsiteY1" fmla="*/ 601117 h 1202235"/>
                <a:gd name="connsiteX2" fmla="*/ 342395 w 583571"/>
                <a:gd name="connsiteY2" fmla="*/ 1160138 h 1202235"/>
                <a:gd name="connsiteX3" fmla="*/ 291374 w 583571"/>
                <a:gd name="connsiteY3" fmla="*/ 1202235 h 1202235"/>
                <a:gd name="connsiteX4" fmla="*/ 8799 w 583571"/>
                <a:gd name="connsiteY4" fmla="*/ 601117 h 1202235"/>
                <a:gd name="connsiteX5" fmla="*/ 240353 w 583571"/>
                <a:gd name="connsiteY5" fmla="*/ 42096 h 1202235"/>
                <a:gd name="connsiteX6" fmla="*/ 291374 w 583571"/>
                <a:gd name="connsiteY6" fmla="*/ 0 h 1202235"/>
                <a:gd name="connsiteX0" fmla="*/ 291374 w 575217"/>
                <a:gd name="connsiteY0" fmla="*/ 0 h 1202235"/>
                <a:gd name="connsiteX1" fmla="*/ 573949 w 575217"/>
                <a:gd name="connsiteY1" fmla="*/ 601117 h 1202235"/>
                <a:gd name="connsiteX2" fmla="*/ 365278 w 575217"/>
                <a:gd name="connsiteY2" fmla="*/ 1177869 h 1202235"/>
                <a:gd name="connsiteX3" fmla="*/ 291374 w 575217"/>
                <a:gd name="connsiteY3" fmla="*/ 1202235 h 1202235"/>
                <a:gd name="connsiteX4" fmla="*/ 8799 w 575217"/>
                <a:gd name="connsiteY4" fmla="*/ 601117 h 1202235"/>
                <a:gd name="connsiteX5" fmla="*/ 240353 w 575217"/>
                <a:gd name="connsiteY5" fmla="*/ 42096 h 1202235"/>
                <a:gd name="connsiteX6" fmla="*/ 291374 w 575217"/>
                <a:gd name="connsiteY6" fmla="*/ 0 h 1202235"/>
                <a:gd name="connsiteX0" fmla="*/ 291374 w 578093"/>
                <a:gd name="connsiteY0" fmla="*/ 0 h 1202235"/>
                <a:gd name="connsiteX1" fmla="*/ 573949 w 578093"/>
                <a:gd name="connsiteY1" fmla="*/ 601117 h 1202235"/>
                <a:gd name="connsiteX2" fmla="*/ 365278 w 578093"/>
                <a:gd name="connsiteY2" fmla="*/ 1177869 h 1202235"/>
                <a:gd name="connsiteX3" fmla="*/ 291374 w 578093"/>
                <a:gd name="connsiteY3" fmla="*/ 1202235 h 1202235"/>
                <a:gd name="connsiteX4" fmla="*/ 8799 w 578093"/>
                <a:gd name="connsiteY4" fmla="*/ 601117 h 1202235"/>
                <a:gd name="connsiteX5" fmla="*/ 240353 w 578093"/>
                <a:gd name="connsiteY5" fmla="*/ 42096 h 1202235"/>
                <a:gd name="connsiteX6" fmla="*/ 291374 w 578093"/>
                <a:gd name="connsiteY6" fmla="*/ 0 h 1202235"/>
                <a:gd name="connsiteX0" fmla="*/ 291374 w 581161"/>
                <a:gd name="connsiteY0" fmla="*/ 0 h 1202235"/>
                <a:gd name="connsiteX1" fmla="*/ 577313 w 581161"/>
                <a:gd name="connsiteY1" fmla="*/ 608118 h 1202235"/>
                <a:gd name="connsiteX2" fmla="*/ 365278 w 581161"/>
                <a:gd name="connsiteY2" fmla="*/ 1177869 h 1202235"/>
                <a:gd name="connsiteX3" fmla="*/ 291374 w 581161"/>
                <a:gd name="connsiteY3" fmla="*/ 1202235 h 1202235"/>
                <a:gd name="connsiteX4" fmla="*/ 8799 w 581161"/>
                <a:gd name="connsiteY4" fmla="*/ 601117 h 1202235"/>
                <a:gd name="connsiteX5" fmla="*/ 240353 w 581161"/>
                <a:gd name="connsiteY5" fmla="*/ 42096 h 1202235"/>
                <a:gd name="connsiteX6" fmla="*/ 291374 w 581161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84738 w 579867"/>
                <a:gd name="connsiteY0" fmla="*/ 0 h 1202235"/>
                <a:gd name="connsiteX1" fmla="*/ 570677 w 579867"/>
                <a:gd name="connsiteY1" fmla="*/ 608118 h 1202235"/>
                <a:gd name="connsiteX2" fmla="*/ 358642 w 579867"/>
                <a:gd name="connsiteY2" fmla="*/ 1177869 h 1202235"/>
                <a:gd name="connsiteX3" fmla="*/ 284738 w 579867"/>
                <a:gd name="connsiteY3" fmla="*/ 1202235 h 1202235"/>
                <a:gd name="connsiteX4" fmla="*/ 2163 w 579867"/>
                <a:gd name="connsiteY4" fmla="*/ 601117 h 1202235"/>
                <a:gd name="connsiteX5" fmla="*/ 194132 w 579867"/>
                <a:gd name="connsiteY5" fmla="*/ 55370 h 1202235"/>
                <a:gd name="connsiteX6" fmla="*/ 284738 w 579867"/>
                <a:gd name="connsiteY6" fmla="*/ 0 h 1202235"/>
                <a:gd name="connsiteX0" fmla="*/ 294845 w 589974"/>
                <a:gd name="connsiteY0" fmla="*/ 0 h 1202235"/>
                <a:gd name="connsiteX1" fmla="*/ 580784 w 589974"/>
                <a:gd name="connsiteY1" fmla="*/ 608118 h 1202235"/>
                <a:gd name="connsiteX2" fmla="*/ 368749 w 589974"/>
                <a:gd name="connsiteY2" fmla="*/ 1177869 h 1202235"/>
                <a:gd name="connsiteX3" fmla="*/ 294845 w 589974"/>
                <a:gd name="connsiteY3" fmla="*/ 1202235 h 1202235"/>
                <a:gd name="connsiteX4" fmla="*/ 12270 w 589974"/>
                <a:gd name="connsiteY4" fmla="*/ 601117 h 1202235"/>
                <a:gd name="connsiteX5" fmla="*/ 204239 w 589974"/>
                <a:gd name="connsiteY5" fmla="*/ 55370 h 1202235"/>
                <a:gd name="connsiteX6" fmla="*/ 294845 w 589974"/>
                <a:gd name="connsiteY6" fmla="*/ 0 h 1202235"/>
                <a:gd name="connsiteX0" fmla="*/ 296305 w 591434"/>
                <a:gd name="connsiteY0" fmla="*/ 0 h 1202235"/>
                <a:gd name="connsiteX1" fmla="*/ 582244 w 591434"/>
                <a:gd name="connsiteY1" fmla="*/ 608118 h 1202235"/>
                <a:gd name="connsiteX2" fmla="*/ 370209 w 591434"/>
                <a:gd name="connsiteY2" fmla="*/ 1177869 h 1202235"/>
                <a:gd name="connsiteX3" fmla="*/ 296305 w 591434"/>
                <a:gd name="connsiteY3" fmla="*/ 1202235 h 1202235"/>
                <a:gd name="connsiteX4" fmla="*/ 13730 w 591434"/>
                <a:gd name="connsiteY4" fmla="*/ 601117 h 1202235"/>
                <a:gd name="connsiteX5" fmla="*/ 205699 w 591434"/>
                <a:gd name="connsiteY5" fmla="*/ 55370 h 1202235"/>
                <a:gd name="connsiteX6" fmla="*/ 296305 w 591434"/>
                <a:gd name="connsiteY6" fmla="*/ 0 h 1202235"/>
                <a:gd name="connsiteX0" fmla="*/ 296305 w 586804"/>
                <a:gd name="connsiteY0" fmla="*/ 0 h 1202235"/>
                <a:gd name="connsiteX1" fmla="*/ 582244 w 586804"/>
                <a:gd name="connsiteY1" fmla="*/ 608118 h 1202235"/>
                <a:gd name="connsiteX2" fmla="*/ 374876 w 586804"/>
                <a:gd name="connsiteY2" fmla="*/ 1175626 h 1202235"/>
                <a:gd name="connsiteX3" fmla="*/ 296305 w 586804"/>
                <a:gd name="connsiteY3" fmla="*/ 1202235 h 1202235"/>
                <a:gd name="connsiteX4" fmla="*/ 13730 w 586804"/>
                <a:gd name="connsiteY4" fmla="*/ 601117 h 1202235"/>
                <a:gd name="connsiteX5" fmla="*/ 205699 w 586804"/>
                <a:gd name="connsiteY5" fmla="*/ 55370 h 1202235"/>
                <a:gd name="connsiteX6" fmla="*/ 296305 w 586804"/>
                <a:gd name="connsiteY6" fmla="*/ 0 h 1202235"/>
                <a:gd name="connsiteX0" fmla="*/ 296305 w 588064"/>
                <a:gd name="connsiteY0" fmla="*/ 0 h 1202235"/>
                <a:gd name="connsiteX1" fmla="*/ 582244 w 588064"/>
                <a:gd name="connsiteY1" fmla="*/ 608118 h 1202235"/>
                <a:gd name="connsiteX2" fmla="*/ 382060 w 588064"/>
                <a:gd name="connsiteY2" fmla="*/ 1160685 h 1202235"/>
                <a:gd name="connsiteX3" fmla="*/ 296305 w 588064"/>
                <a:gd name="connsiteY3" fmla="*/ 1202235 h 1202235"/>
                <a:gd name="connsiteX4" fmla="*/ 13730 w 588064"/>
                <a:gd name="connsiteY4" fmla="*/ 601117 h 1202235"/>
                <a:gd name="connsiteX5" fmla="*/ 205699 w 588064"/>
                <a:gd name="connsiteY5" fmla="*/ 55370 h 1202235"/>
                <a:gd name="connsiteX6" fmla="*/ 296305 w 588064"/>
                <a:gd name="connsiteY6" fmla="*/ 0 h 1202235"/>
                <a:gd name="connsiteX0" fmla="*/ 284824 w 576583"/>
                <a:gd name="connsiteY0" fmla="*/ 0 h 1202235"/>
                <a:gd name="connsiteX1" fmla="*/ 570763 w 576583"/>
                <a:gd name="connsiteY1" fmla="*/ 608118 h 1202235"/>
                <a:gd name="connsiteX2" fmla="*/ 370579 w 576583"/>
                <a:gd name="connsiteY2" fmla="*/ 1160685 h 1202235"/>
                <a:gd name="connsiteX3" fmla="*/ 284824 w 576583"/>
                <a:gd name="connsiteY3" fmla="*/ 1202235 h 1202235"/>
                <a:gd name="connsiteX4" fmla="*/ 2249 w 576583"/>
                <a:gd name="connsiteY4" fmla="*/ 601117 h 1202235"/>
                <a:gd name="connsiteX5" fmla="*/ 199825 w 576583"/>
                <a:gd name="connsiteY5" fmla="*/ 67039 h 1202235"/>
                <a:gd name="connsiteX6" fmla="*/ 284824 w 576583"/>
                <a:gd name="connsiteY6" fmla="*/ 0 h 12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MH_Other_3"/>
            <p:cNvSpPr/>
            <p:nvPr>
              <p:custDataLst>
                <p:tags r:id="rId3"/>
              </p:custDataLst>
            </p:nvPr>
          </p:nvSpPr>
          <p:spPr>
            <a:xfrm rot="7200000">
              <a:off x="6442076" y="3497263"/>
              <a:ext cx="620712" cy="1293813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0 w 565150"/>
                <a:gd name="connsiteY5" fmla="*/ 601117 h 1202235"/>
                <a:gd name="connsiteX6" fmla="*/ 231554 w 565150"/>
                <a:gd name="connsiteY6" fmla="*/ 42096 h 1202235"/>
                <a:gd name="connsiteX7" fmla="*/ 282575 w 565150"/>
                <a:gd name="connsiteY7" fmla="*/ 0 h 1202235"/>
                <a:gd name="connsiteX0" fmla="*/ 291374 w 573949"/>
                <a:gd name="connsiteY0" fmla="*/ 0 h 1202235"/>
                <a:gd name="connsiteX1" fmla="*/ 342395 w 573949"/>
                <a:gd name="connsiteY1" fmla="*/ 42096 h 1202235"/>
                <a:gd name="connsiteX2" fmla="*/ 573949 w 573949"/>
                <a:gd name="connsiteY2" fmla="*/ 601117 h 1202235"/>
                <a:gd name="connsiteX3" fmla="*/ 342395 w 573949"/>
                <a:gd name="connsiteY3" fmla="*/ 1160138 h 1202235"/>
                <a:gd name="connsiteX4" fmla="*/ 291374 w 573949"/>
                <a:gd name="connsiteY4" fmla="*/ 1202235 h 1202235"/>
                <a:gd name="connsiteX5" fmla="*/ 8799 w 573949"/>
                <a:gd name="connsiteY5" fmla="*/ 601117 h 1202235"/>
                <a:gd name="connsiteX6" fmla="*/ 240353 w 573949"/>
                <a:gd name="connsiteY6" fmla="*/ 42096 h 1202235"/>
                <a:gd name="connsiteX7" fmla="*/ 291374 w 573949"/>
                <a:gd name="connsiteY7" fmla="*/ 0 h 1202235"/>
                <a:gd name="connsiteX0" fmla="*/ 291374 w 573949"/>
                <a:gd name="connsiteY0" fmla="*/ 0 h 1202235"/>
                <a:gd name="connsiteX1" fmla="*/ 573949 w 573949"/>
                <a:gd name="connsiteY1" fmla="*/ 601117 h 1202235"/>
                <a:gd name="connsiteX2" fmla="*/ 342395 w 573949"/>
                <a:gd name="connsiteY2" fmla="*/ 1160138 h 1202235"/>
                <a:gd name="connsiteX3" fmla="*/ 291374 w 573949"/>
                <a:gd name="connsiteY3" fmla="*/ 1202235 h 1202235"/>
                <a:gd name="connsiteX4" fmla="*/ 8799 w 573949"/>
                <a:gd name="connsiteY4" fmla="*/ 601117 h 1202235"/>
                <a:gd name="connsiteX5" fmla="*/ 240353 w 573949"/>
                <a:gd name="connsiteY5" fmla="*/ 42096 h 1202235"/>
                <a:gd name="connsiteX6" fmla="*/ 291374 w 573949"/>
                <a:gd name="connsiteY6" fmla="*/ 0 h 1202235"/>
                <a:gd name="connsiteX0" fmla="*/ 291374 w 578600"/>
                <a:gd name="connsiteY0" fmla="*/ 0 h 1202235"/>
                <a:gd name="connsiteX1" fmla="*/ 573949 w 578600"/>
                <a:gd name="connsiteY1" fmla="*/ 601117 h 1202235"/>
                <a:gd name="connsiteX2" fmla="*/ 342395 w 578600"/>
                <a:gd name="connsiteY2" fmla="*/ 1160138 h 1202235"/>
                <a:gd name="connsiteX3" fmla="*/ 291374 w 578600"/>
                <a:gd name="connsiteY3" fmla="*/ 1202235 h 1202235"/>
                <a:gd name="connsiteX4" fmla="*/ 8799 w 578600"/>
                <a:gd name="connsiteY4" fmla="*/ 601117 h 1202235"/>
                <a:gd name="connsiteX5" fmla="*/ 240353 w 578600"/>
                <a:gd name="connsiteY5" fmla="*/ 42096 h 1202235"/>
                <a:gd name="connsiteX6" fmla="*/ 291374 w 578600"/>
                <a:gd name="connsiteY6" fmla="*/ 0 h 1202235"/>
                <a:gd name="connsiteX0" fmla="*/ 291374 w 583571"/>
                <a:gd name="connsiteY0" fmla="*/ 0 h 1202235"/>
                <a:gd name="connsiteX1" fmla="*/ 573949 w 583571"/>
                <a:gd name="connsiteY1" fmla="*/ 601117 h 1202235"/>
                <a:gd name="connsiteX2" fmla="*/ 342395 w 583571"/>
                <a:gd name="connsiteY2" fmla="*/ 1160138 h 1202235"/>
                <a:gd name="connsiteX3" fmla="*/ 291374 w 583571"/>
                <a:gd name="connsiteY3" fmla="*/ 1202235 h 1202235"/>
                <a:gd name="connsiteX4" fmla="*/ 8799 w 583571"/>
                <a:gd name="connsiteY4" fmla="*/ 601117 h 1202235"/>
                <a:gd name="connsiteX5" fmla="*/ 240353 w 583571"/>
                <a:gd name="connsiteY5" fmla="*/ 42096 h 1202235"/>
                <a:gd name="connsiteX6" fmla="*/ 291374 w 583571"/>
                <a:gd name="connsiteY6" fmla="*/ 0 h 1202235"/>
                <a:gd name="connsiteX0" fmla="*/ 291374 w 575217"/>
                <a:gd name="connsiteY0" fmla="*/ 0 h 1202235"/>
                <a:gd name="connsiteX1" fmla="*/ 573949 w 575217"/>
                <a:gd name="connsiteY1" fmla="*/ 601117 h 1202235"/>
                <a:gd name="connsiteX2" fmla="*/ 365278 w 575217"/>
                <a:gd name="connsiteY2" fmla="*/ 1177869 h 1202235"/>
                <a:gd name="connsiteX3" fmla="*/ 291374 w 575217"/>
                <a:gd name="connsiteY3" fmla="*/ 1202235 h 1202235"/>
                <a:gd name="connsiteX4" fmla="*/ 8799 w 575217"/>
                <a:gd name="connsiteY4" fmla="*/ 601117 h 1202235"/>
                <a:gd name="connsiteX5" fmla="*/ 240353 w 575217"/>
                <a:gd name="connsiteY5" fmla="*/ 42096 h 1202235"/>
                <a:gd name="connsiteX6" fmla="*/ 291374 w 575217"/>
                <a:gd name="connsiteY6" fmla="*/ 0 h 1202235"/>
                <a:gd name="connsiteX0" fmla="*/ 291374 w 578093"/>
                <a:gd name="connsiteY0" fmla="*/ 0 h 1202235"/>
                <a:gd name="connsiteX1" fmla="*/ 573949 w 578093"/>
                <a:gd name="connsiteY1" fmla="*/ 601117 h 1202235"/>
                <a:gd name="connsiteX2" fmla="*/ 365278 w 578093"/>
                <a:gd name="connsiteY2" fmla="*/ 1177869 h 1202235"/>
                <a:gd name="connsiteX3" fmla="*/ 291374 w 578093"/>
                <a:gd name="connsiteY3" fmla="*/ 1202235 h 1202235"/>
                <a:gd name="connsiteX4" fmla="*/ 8799 w 578093"/>
                <a:gd name="connsiteY4" fmla="*/ 601117 h 1202235"/>
                <a:gd name="connsiteX5" fmla="*/ 240353 w 578093"/>
                <a:gd name="connsiteY5" fmla="*/ 42096 h 1202235"/>
                <a:gd name="connsiteX6" fmla="*/ 291374 w 578093"/>
                <a:gd name="connsiteY6" fmla="*/ 0 h 1202235"/>
                <a:gd name="connsiteX0" fmla="*/ 291374 w 581161"/>
                <a:gd name="connsiteY0" fmla="*/ 0 h 1202235"/>
                <a:gd name="connsiteX1" fmla="*/ 577313 w 581161"/>
                <a:gd name="connsiteY1" fmla="*/ 608118 h 1202235"/>
                <a:gd name="connsiteX2" fmla="*/ 365278 w 581161"/>
                <a:gd name="connsiteY2" fmla="*/ 1177869 h 1202235"/>
                <a:gd name="connsiteX3" fmla="*/ 291374 w 581161"/>
                <a:gd name="connsiteY3" fmla="*/ 1202235 h 1202235"/>
                <a:gd name="connsiteX4" fmla="*/ 8799 w 581161"/>
                <a:gd name="connsiteY4" fmla="*/ 601117 h 1202235"/>
                <a:gd name="connsiteX5" fmla="*/ 240353 w 581161"/>
                <a:gd name="connsiteY5" fmla="*/ 42096 h 1202235"/>
                <a:gd name="connsiteX6" fmla="*/ 291374 w 581161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84738 w 579867"/>
                <a:gd name="connsiteY0" fmla="*/ 0 h 1202235"/>
                <a:gd name="connsiteX1" fmla="*/ 570677 w 579867"/>
                <a:gd name="connsiteY1" fmla="*/ 608118 h 1202235"/>
                <a:gd name="connsiteX2" fmla="*/ 358642 w 579867"/>
                <a:gd name="connsiteY2" fmla="*/ 1177869 h 1202235"/>
                <a:gd name="connsiteX3" fmla="*/ 284738 w 579867"/>
                <a:gd name="connsiteY3" fmla="*/ 1202235 h 1202235"/>
                <a:gd name="connsiteX4" fmla="*/ 2163 w 579867"/>
                <a:gd name="connsiteY4" fmla="*/ 601117 h 1202235"/>
                <a:gd name="connsiteX5" fmla="*/ 194132 w 579867"/>
                <a:gd name="connsiteY5" fmla="*/ 55370 h 1202235"/>
                <a:gd name="connsiteX6" fmla="*/ 284738 w 579867"/>
                <a:gd name="connsiteY6" fmla="*/ 0 h 1202235"/>
                <a:gd name="connsiteX0" fmla="*/ 294845 w 589974"/>
                <a:gd name="connsiteY0" fmla="*/ 0 h 1202235"/>
                <a:gd name="connsiteX1" fmla="*/ 580784 w 589974"/>
                <a:gd name="connsiteY1" fmla="*/ 608118 h 1202235"/>
                <a:gd name="connsiteX2" fmla="*/ 368749 w 589974"/>
                <a:gd name="connsiteY2" fmla="*/ 1177869 h 1202235"/>
                <a:gd name="connsiteX3" fmla="*/ 294845 w 589974"/>
                <a:gd name="connsiteY3" fmla="*/ 1202235 h 1202235"/>
                <a:gd name="connsiteX4" fmla="*/ 12270 w 589974"/>
                <a:gd name="connsiteY4" fmla="*/ 601117 h 1202235"/>
                <a:gd name="connsiteX5" fmla="*/ 204239 w 589974"/>
                <a:gd name="connsiteY5" fmla="*/ 55370 h 1202235"/>
                <a:gd name="connsiteX6" fmla="*/ 294845 w 589974"/>
                <a:gd name="connsiteY6" fmla="*/ 0 h 1202235"/>
                <a:gd name="connsiteX0" fmla="*/ 296305 w 591434"/>
                <a:gd name="connsiteY0" fmla="*/ 0 h 1202235"/>
                <a:gd name="connsiteX1" fmla="*/ 582244 w 591434"/>
                <a:gd name="connsiteY1" fmla="*/ 608118 h 1202235"/>
                <a:gd name="connsiteX2" fmla="*/ 370209 w 591434"/>
                <a:gd name="connsiteY2" fmla="*/ 1177869 h 1202235"/>
                <a:gd name="connsiteX3" fmla="*/ 296305 w 591434"/>
                <a:gd name="connsiteY3" fmla="*/ 1202235 h 1202235"/>
                <a:gd name="connsiteX4" fmla="*/ 13730 w 591434"/>
                <a:gd name="connsiteY4" fmla="*/ 601117 h 1202235"/>
                <a:gd name="connsiteX5" fmla="*/ 205699 w 591434"/>
                <a:gd name="connsiteY5" fmla="*/ 55370 h 1202235"/>
                <a:gd name="connsiteX6" fmla="*/ 296305 w 591434"/>
                <a:gd name="connsiteY6" fmla="*/ 0 h 1202235"/>
                <a:gd name="connsiteX0" fmla="*/ 296305 w 586804"/>
                <a:gd name="connsiteY0" fmla="*/ 0 h 1202235"/>
                <a:gd name="connsiteX1" fmla="*/ 582244 w 586804"/>
                <a:gd name="connsiteY1" fmla="*/ 608118 h 1202235"/>
                <a:gd name="connsiteX2" fmla="*/ 374876 w 586804"/>
                <a:gd name="connsiteY2" fmla="*/ 1175626 h 1202235"/>
                <a:gd name="connsiteX3" fmla="*/ 296305 w 586804"/>
                <a:gd name="connsiteY3" fmla="*/ 1202235 h 1202235"/>
                <a:gd name="connsiteX4" fmla="*/ 13730 w 586804"/>
                <a:gd name="connsiteY4" fmla="*/ 601117 h 1202235"/>
                <a:gd name="connsiteX5" fmla="*/ 205699 w 586804"/>
                <a:gd name="connsiteY5" fmla="*/ 55370 h 1202235"/>
                <a:gd name="connsiteX6" fmla="*/ 296305 w 586804"/>
                <a:gd name="connsiteY6" fmla="*/ 0 h 1202235"/>
                <a:gd name="connsiteX0" fmla="*/ 296305 w 588064"/>
                <a:gd name="connsiteY0" fmla="*/ 0 h 1202235"/>
                <a:gd name="connsiteX1" fmla="*/ 582244 w 588064"/>
                <a:gd name="connsiteY1" fmla="*/ 608118 h 1202235"/>
                <a:gd name="connsiteX2" fmla="*/ 382060 w 588064"/>
                <a:gd name="connsiteY2" fmla="*/ 1160685 h 1202235"/>
                <a:gd name="connsiteX3" fmla="*/ 296305 w 588064"/>
                <a:gd name="connsiteY3" fmla="*/ 1202235 h 1202235"/>
                <a:gd name="connsiteX4" fmla="*/ 13730 w 588064"/>
                <a:gd name="connsiteY4" fmla="*/ 601117 h 1202235"/>
                <a:gd name="connsiteX5" fmla="*/ 205699 w 588064"/>
                <a:gd name="connsiteY5" fmla="*/ 55370 h 1202235"/>
                <a:gd name="connsiteX6" fmla="*/ 296305 w 588064"/>
                <a:gd name="connsiteY6" fmla="*/ 0 h 1202235"/>
                <a:gd name="connsiteX0" fmla="*/ 284824 w 576583"/>
                <a:gd name="connsiteY0" fmla="*/ 0 h 1202235"/>
                <a:gd name="connsiteX1" fmla="*/ 570763 w 576583"/>
                <a:gd name="connsiteY1" fmla="*/ 608118 h 1202235"/>
                <a:gd name="connsiteX2" fmla="*/ 370579 w 576583"/>
                <a:gd name="connsiteY2" fmla="*/ 1160685 h 1202235"/>
                <a:gd name="connsiteX3" fmla="*/ 284824 w 576583"/>
                <a:gd name="connsiteY3" fmla="*/ 1202235 h 1202235"/>
                <a:gd name="connsiteX4" fmla="*/ 2249 w 576583"/>
                <a:gd name="connsiteY4" fmla="*/ 601117 h 1202235"/>
                <a:gd name="connsiteX5" fmla="*/ 199825 w 576583"/>
                <a:gd name="connsiteY5" fmla="*/ 67039 h 1202235"/>
                <a:gd name="connsiteX6" fmla="*/ 284824 w 576583"/>
                <a:gd name="connsiteY6" fmla="*/ 0 h 12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MH_Other_4"/>
            <p:cNvSpPr/>
            <p:nvPr>
              <p:custDataLst>
                <p:tags r:id="rId4"/>
              </p:custDataLst>
            </p:nvPr>
          </p:nvSpPr>
          <p:spPr>
            <a:xfrm rot="10800000">
              <a:off x="5781676" y="3878263"/>
              <a:ext cx="620713" cy="1293812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0 w 565150"/>
                <a:gd name="connsiteY5" fmla="*/ 601117 h 1202235"/>
                <a:gd name="connsiteX6" fmla="*/ 231554 w 565150"/>
                <a:gd name="connsiteY6" fmla="*/ 42096 h 1202235"/>
                <a:gd name="connsiteX7" fmla="*/ 282575 w 565150"/>
                <a:gd name="connsiteY7" fmla="*/ 0 h 1202235"/>
                <a:gd name="connsiteX0" fmla="*/ 291374 w 573949"/>
                <a:gd name="connsiteY0" fmla="*/ 0 h 1202235"/>
                <a:gd name="connsiteX1" fmla="*/ 342395 w 573949"/>
                <a:gd name="connsiteY1" fmla="*/ 42096 h 1202235"/>
                <a:gd name="connsiteX2" fmla="*/ 573949 w 573949"/>
                <a:gd name="connsiteY2" fmla="*/ 601117 h 1202235"/>
                <a:gd name="connsiteX3" fmla="*/ 342395 w 573949"/>
                <a:gd name="connsiteY3" fmla="*/ 1160138 h 1202235"/>
                <a:gd name="connsiteX4" fmla="*/ 291374 w 573949"/>
                <a:gd name="connsiteY4" fmla="*/ 1202235 h 1202235"/>
                <a:gd name="connsiteX5" fmla="*/ 8799 w 573949"/>
                <a:gd name="connsiteY5" fmla="*/ 601117 h 1202235"/>
                <a:gd name="connsiteX6" fmla="*/ 240353 w 573949"/>
                <a:gd name="connsiteY6" fmla="*/ 42096 h 1202235"/>
                <a:gd name="connsiteX7" fmla="*/ 291374 w 573949"/>
                <a:gd name="connsiteY7" fmla="*/ 0 h 1202235"/>
                <a:gd name="connsiteX0" fmla="*/ 291374 w 573949"/>
                <a:gd name="connsiteY0" fmla="*/ 0 h 1202235"/>
                <a:gd name="connsiteX1" fmla="*/ 573949 w 573949"/>
                <a:gd name="connsiteY1" fmla="*/ 601117 h 1202235"/>
                <a:gd name="connsiteX2" fmla="*/ 342395 w 573949"/>
                <a:gd name="connsiteY2" fmla="*/ 1160138 h 1202235"/>
                <a:gd name="connsiteX3" fmla="*/ 291374 w 573949"/>
                <a:gd name="connsiteY3" fmla="*/ 1202235 h 1202235"/>
                <a:gd name="connsiteX4" fmla="*/ 8799 w 573949"/>
                <a:gd name="connsiteY4" fmla="*/ 601117 h 1202235"/>
                <a:gd name="connsiteX5" fmla="*/ 240353 w 573949"/>
                <a:gd name="connsiteY5" fmla="*/ 42096 h 1202235"/>
                <a:gd name="connsiteX6" fmla="*/ 291374 w 573949"/>
                <a:gd name="connsiteY6" fmla="*/ 0 h 1202235"/>
                <a:gd name="connsiteX0" fmla="*/ 291374 w 578600"/>
                <a:gd name="connsiteY0" fmla="*/ 0 h 1202235"/>
                <a:gd name="connsiteX1" fmla="*/ 573949 w 578600"/>
                <a:gd name="connsiteY1" fmla="*/ 601117 h 1202235"/>
                <a:gd name="connsiteX2" fmla="*/ 342395 w 578600"/>
                <a:gd name="connsiteY2" fmla="*/ 1160138 h 1202235"/>
                <a:gd name="connsiteX3" fmla="*/ 291374 w 578600"/>
                <a:gd name="connsiteY3" fmla="*/ 1202235 h 1202235"/>
                <a:gd name="connsiteX4" fmla="*/ 8799 w 578600"/>
                <a:gd name="connsiteY4" fmla="*/ 601117 h 1202235"/>
                <a:gd name="connsiteX5" fmla="*/ 240353 w 578600"/>
                <a:gd name="connsiteY5" fmla="*/ 42096 h 1202235"/>
                <a:gd name="connsiteX6" fmla="*/ 291374 w 578600"/>
                <a:gd name="connsiteY6" fmla="*/ 0 h 1202235"/>
                <a:gd name="connsiteX0" fmla="*/ 291374 w 583571"/>
                <a:gd name="connsiteY0" fmla="*/ 0 h 1202235"/>
                <a:gd name="connsiteX1" fmla="*/ 573949 w 583571"/>
                <a:gd name="connsiteY1" fmla="*/ 601117 h 1202235"/>
                <a:gd name="connsiteX2" fmla="*/ 342395 w 583571"/>
                <a:gd name="connsiteY2" fmla="*/ 1160138 h 1202235"/>
                <a:gd name="connsiteX3" fmla="*/ 291374 w 583571"/>
                <a:gd name="connsiteY3" fmla="*/ 1202235 h 1202235"/>
                <a:gd name="connsiteX4" fmla="*/ 8799 w 583571"/>
                <a:gd name="connsiteY4" fmla="*/ 601117 h 1202235"/>
                <a:gd name="connsiteX5" fmla="*/ 240353 w 583571"/>
                <a:gd name="connsiteY5" fmla="*/ 42096 h 1202235"/>
                <a:gd name="connsiteX6" fmla="*/ 291374 w 583571"/>
                <a:gd name="connsiteY6" fmla="*/ 0 h 1202235"/>
                <a:gd name="connsiteX0" fmla="*/ 291374 w 575217"/>
                <a:gd name="connsiteY0" fmla="*/ 0 h 1202235"/>
                <a:gd name="connsiteX1" fmla="*/ 573949 w 575217"/>
                <a:gd name="connsiteY1" fmla="*/ 601117 h 1202235"/>
                <a:gd name="connsiteX2" fmla="*/ 365278 w 575217"/>
                <a:gd name="connsiteY2" fmla="*/ 1177869 h 1202235"/>
                <a:gd name="connsiteX3" fmla="*/ 291374 w 575217"/>
                <a:gd name="connsiteY3" fmla="*/ 1202235 h 1202235"/>
                <a:gd name="connsiteX4" fmla="*/ 8799 w 575217"/>
                <a:gd name="connsiteY4" fmla="*/ 601117 h 1202235"/>
                <a:gd name="connsiteX5" fmla="*/ 240353 w 575217"/>
                <a:gd name="connsiteY5" fmla="*/ 42096 h 1202235"/>
                <a:gd name="connsiteX6" fmla="*/ 291374 w 575217"/>
                <a:gd name="connsiteY6" fmla="*/ 0 h 1202235"/>
                <a:gd name="connsiteX0" fmla="*/ 291374 w 578093"/>
                <a:gd name="connsiteY0" fmla="*/ 0 h 1202235"/>
                <a:gd name="connsiteX1" fmla="*/ 573949 w 578093"/>
                <a:gd name="connsiteY1" fmla="*/ 601117 h 1202235"/>
                <a:gd name="connsiteX2" fmla="*/ 365278 w 578093"/>
                <a:gd name="connsiteY2" fmla="*/ 1177869 h 1202235"/>
                <a:gd name="connsiteX3" fmla="*/ 291374 w 578093"/>
                <a:gd name="connsiteY3" fmla="*/ 1202235 h 1202235"/>
                <a:gd name="connsiteX4" fmla="*/ 8799 w 578093"/>
                <a:gd name="connsiteY4" fmla="*/ 601117 h 1202235"/>
                <a:gd name="connsiteX5" fmla="*/ 240353 w 578093"/>
                <a:gd name="connsiteY5" fmla="*/ 42096 h 1202235"/>
                <a:gd name="connsiteX6" fmla="*/ 291374 w 578093"/>
                <a:gd name="connsiteY6" fmla="*/ 0 h 1202235"/>
                <a:gd name="connsiteX0" fmla="*/ 291374 w 581161"/>
                <a:gd name="connsiteY0" fmla="*/ 0 h 1202235"/>
                <a:gd name="connsiteX1" fmla="*/ 577313 w 581161"/>
                <a:gd name="connsiteY1" fmla="*/ 608118 h 1202235"/>
                <a:gd name="connsiteX2" fmla="*/ 365278 w 581161"/>
                <a:gd name="connsiteY2" fmla="*/ 1177869 h 1202235"/>
                <a:gd name="connsiteX3" fmla="*/ 291374 w 581161"/>
                <a:gd name="connsiteY3" fmla="*/ 1202235 h 1202235"/>
                <a:gd name="connsiteX4" fmla="*/ 8799 w 581161"/>
                <a:gd name="connsiteY4" fmla="*/ 601117 h 1202235"/>
                <a:gd name="connsiteX5" fmla="*/ 240353 w 581161"/>
                <a:gd name="connsiteY5" fmla="*/ 42096 h 1202235"/>
                <a:gd name="connsiteX6" fmla="*/ 291374 w 581161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84738 w 579867"/>
                <a:gd name="connsiteY0" fmla="*/ 0 h 1202235"/>
                <a:gd name="connsiteX1" fmla="*/ 570677 w 579867"/>
                <a:gd name="connsiteY1" fmla="*/ 608118 h 1202235"/>
                <a:gd name="connsiteX2" fmla="*/ 358642 w 579867"/>
                <a:gd name="connsiteY2" fmla="*/ 1177869 h 1202235"/>
                <a:gd name="connsiteX3" fmla="*/ 284738 w 579867"/>
                <a:gd name="connsiteY3" fmla="*/ 1202235 h 1202235"/>
                <a:gd name="connsiteX4" fmla="*/ 2163 w 579867"/>
                <a:gd name="connsiteY4" fmla="*/ 601117 h 1202235"/>
                <a:gd name="connsiteX5" fmla="*/ 194132 w 579867"/>
                <a:gd name="connsiteY5" fmla="*/ 55370 h 1202235"/>
                <a:gd name="connsiteX6" fmla="*/ 284738 w 579867"/>
                <a:gd name="connsiteY6" fmla="*/ 0 h 1202235"/>
                <a:gd name="connsiteX0" fmla="*/ 294845 w 589974"/>
                <a:gd name="connsiteY0" fmla="*/ 0 h 1202235"/>
                <a:gd name="connsiteX1" fmla="*/ 580784 w 589974"/>
                <a:gd name="connsiteY1" fmla="*/ 608118 h 1202235"/>
                <a:gd name="connsiteX2" fmla="*/ 368749 w 589974"/>
                <a:gd name="connsiteY2" fmla="*/ 1177869 h 1202235"/>
                <a:gd name="connsiteX3" fmla="*/ 294845 w 589974"/>
                <a:gd name="connsiteY3" fmla="*/ 1202235 h 1202235"/>
                <a:gd name="connsiteX4" fmla="*/ 12270 w 589974"/>
                <a:gd name="connsiteY4" fmla="*/ 601117 h 1202235"/>
                <a:gd name="connsiteX5" fmla="*/ 204239 w 589974"/>
                <a:gd name="connsiteY5" fmla="*/ 55370 h 1202235"/>
                <a:gd name="connsiteX6" fmla="*/ 294845 w 589974"/>
                <a:gd name="connsiteY6" fmla="*/ 0 h 1202235"/>
                <a:gd name="connsiteX0" fmla="*/ 296305 w 591434"/>
                <a:gd name="connsiteY0" fmla="*/ 0 h 1202235"/>
                <a:gd name="connsiteX1" fmla="*/ 582244 w 591434"/>
                <a:gd name="connsiteY1" fmla="*/ 608118 h 1202235"/>
                <a:gd name="connsiteX2" fmla="*/ 370209 w 591434"/>
                <a:gd name="connsiteY2" fmla="*/ 1177869 h 1202235"/>
                <a:gd name="connsiteX3" fmla="*/ 296305 w 591434"/>
                <a:gd name="connsiteY3" fmla="*/ 1202235 h 1202235"/>
                <a:gd name="connsiteX4" fmla="*/ 13730 w 591434"/>
                <a:gd name="connsiteY4" fmla="*/ 601117 h 1202235"/>
                <a:gd name="connsiteX5" fmla="*/ 205699 w 591434"/>
                <a:gd name="connsiteY5" fmla="*/ 55370 h 1202235"/>
                <a:gd name="connsiteX6" fmla="*/ 296305 w 591434"/>
                <a:gd name="connsiteY6" fmla="*/ 0 h 1202235"/>
                <a:gd name="connsiteX0" fmla="*/ 296305 w 586804"/>
                <a:gd name="connsiteY0" fmla="*/ 0 h 1202235"/>
                <a:gd name="connsiteX1" fmla="*/ 582244 w 586804"/>
                <a:gd name="connsiteY1" fmla="*/ 608118 h 1202235"/>
                <a:gd name="connsiteX2" fmla="*/ 374876 w 586804"/>
                <a:gd name="connsiteY2" fmla="*/ 1175626 h 1202235"/>
                <a:gd name="connsiteX3" fmla="*/ 296305 w 586804"/>
                <a:gd name="connsiteY3" fmla="*/ 1202235 h 1202235"/>
                <a:gd name="connsiteX4" fmla="*/ 13730 w 586804"/>
                <a:gd name="connsiteY4" fmla="*/ 601117 h 1202235"/>
                <a:gd name="connsiteX5" fmla="*/ 205699 w 586804"/>
                <a:gd name="connsiteY5" fmla="*/ 55370 h 1202235"/>
                <a:gd name="connsiteX6" fmla="*/ 296305 w 586804"/>
                <a:gd name="connsiteY6" fmla="*/ 0 h 1202235"/>
                <a:gd name="connsiteX0" fmla="*/ 296305 w 588064"/>
                <a:gd name="connsiteY0" fmla="*/ 0 h 1202235"/>
                <a:gd name="connsiteX1" fmla="*/ 582244 w 588064"/>
                <a:gd name="connsiteY1" fmla="*/ 608118 h 1202235"/>
                <a:gd name="connsiteX2" fmla="*/ 382060 w 588064"/>
                <a:gd name="connsiteY2" fmla="*/ 1160685 h 1202235"/>
                <a:gd name="connsiteX3" fmla="*/ 296305 w 588064"/>
                <a:gd name="connsiteY3" fmla="*/ 1202235 h 1202235"/>
                <a:gd name="connsiteX4" fmla="*/ 13730 w 588064"/>
                <a:gd name="connsiteY4" fmla="*/ 601117 h 1202235"/>
                <a:gd name="connsiteX5" fmla="*/ 205699 w 588064"/>
                <a:gd name="connsiteY5" fmla="*/ 55370 h 1202235"/>
                <a:gd name="connsiteX6" fmla="*/ 296305 w 588064"/>
                <a:gd name="connsiteY6" fmla="*/ 0 h 1202235"/>
                <a:gd name="connsiteX0" fmla="*/ 284824 w 576583"/>
                <a:gd name="connsiteY0" fmla="*/ 0 h 1202235"/>
                <a:gd name="connsiteX1" fmla="*/ 570763 w 576583"/>
                <a:gd name="connsiteY1" fmla="*/ 608118 h 1202235"/>
                <a:gd name="connsiteX2" fmla="*/ 370579 w 576583"/>
                <a:gd name="connsiteY2" fmla="*/ 1160685 h 1202235"/>
                <a:gd name="connsiteX3" fmla="*/ 284824 w 576583"/>
                <a:gd name="connsiteY3" fmla="*/ 1202235 h 1202235"/>
                <a:gd name="connsiteX4" fmla="*/ 2249 w 576583"/>
                <a:gd name="connsiteY4" fmla="*/ 601117 h 1202235"/>
                <a:gd name="connsiteX5" fmla="*/ 199825 w 576583"/>
                <a:gd name="connsiteY5" fmla="*/ 67039 h 1202235"/>
                <a:gd name="connsiteX6" fmla="*/ 284824 w 576583"/>
                <a:gd name="connsiteY6" fmla="*/ 0 h 12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MH_Other_5"/>
            <p:cNvSpPr/>
            <p:nvPr>
              <p:custDataLst>
                <p:tags r:id="rId5"/>
              </p:custDataLst>
            </p:nvPr>
          </p:nvSpPr>
          <p:spPr>
            <a:xfrm rot="14400000">
              <a:off x="5122069" y="3496469"/>
              <a:ext cx="620712" cy="1295400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0 w 565150"/>
                <a:gd name="connsiteY5" fmla="*/ 601117 h 1202235"/>
                <a:gd name="connsiteX6" fmla="*/ 231554 w 565150"/>
                <a:gd name="connsiteY6" fmla="*/ 42096 h 1202235"/>
                <a:gd name="connsiteX7" fmla="*/ 282575 w 565150"/>
                <a:gd name="connsiteY7" fmla="*/ 0 h 1202235"/>
                <a:gd name="connsiteX0" fmla="*/ 291374 w 573949"/>
                <a:gd name="connsiteY0" fmla="*/ 0 h 1202235"/>
                <a:gd name="connsiteX1" fmla="*/ 342395 w 573949"/>
                <a:gd name="connsiteY1" fmla="*/ 42096 h 1202235"/>
                <a:gd name="connsiteX2" fmla="*/ 573949 w 573949"/>
                <a:gd name="connsiteY2" fmla="*/ 601117 h 1202235"/>
                <a:gd name="connsiteX3" fmla="*/ 342395 w 573949"/>
                <a:gd name="connsiteY3" fmla="*/ 1160138 h 1202235"/>
                <a:gd name="connsiteX4" fmla="*/ 291374 w 573949"/>
                <a:gd name="connsiteY4" fmla="*/ 1202235 h 1202235"/>
                <a:gd name="connsiteX5" fmla="*/ 8799 w 573949"/>
                <a:gd name="connsiteY5" fmla="*/ 601117 h 1202235"/>
                <a:gd name="connsiteX6" fmla="*/ 240353 w 573949"/>
                <a:gd name="connsiteY6" fmla="*/ 42096 h 1202235"/>
                <a:gd name="connsiteX7" fmla="*/ 291374 w 573949"/>
                <a:gd name="connsiteY7" fmla="*/ 0 h 1202235"/>
                <a:gd name="connsiteX0" fmla="*/ 291374 w 573949"/>
                <a:gd name="connsiteY0" fmla="*/ 0 h 1202235"/>
                <a:gd name="connsiteX1" fmla="*/ 573949 w 573949"/>
                <a:gd name="connsiteY1" fmla="*/ 601117 h 1202235"/>
                <a:gd name="connsiteX2" fmla="*/ 342395 w 573949"/>
                <a:gd name="connsiteY2" fmla="*/ 1160138 h 1202235"/>
                <a:gd name="connsiteX3" fmla="*/ 291374 w 573949"/>
                <a:gd name="connsiteY3" fmla="*/ 1202235 h 1202235"/>
                <a:gd name="connsiteX4" fmla="*/ 8799 w 573949"/>
                <a:gd name="connsiteY4" fmla="*/ 601117 h 1202235"/>
                <a:gd name="connsiteX5" fmla="*/ 240353 w 573949"/>
                <a:gd name="connsiteY5" fmla="*/ 42096 h 1202235"/>
                <a:gd name="connsiteX6" fmla="*/ 291374 w 573949"/>
                <a:gd name="connsiteY6" fmla="*/ 0 h 1202235"/>
                <a:gd name="connsiteX0" fmla="*/ 291374 w 578600"/>
                <a:gd name="connsiteY0" fmla="*/ 0 h 1202235"/>
                <a:gd name="connsiteX1" fmla="*/ 573949 w 578600"/>
                <a:gd name="connsiteY1" fmla="*/ 601117 h 1202235"/>
                <a:gd name="connsiteX2" fmla="*/ 342395 w 578600"/>
                <a:gd name="connsiteY2" fmla="*/ 1160138 h 1202235"/>
                <a:gd name="connsiteX3" fmla="*/ 291374 w 578600"/>
                <a:gd name="connsiteY3" fmla="*/ 1202235 h 1202235"/>
                <a:gd name="connsiteX4" fmla="*/ 8799 w 578600"/>
                <a:gd name="connsiteY4" fmla="*/ 601117 h 1202235"/>
                <a:gd name="connsiteX5" fmla="*/ 240353 w 578600"/>
                <a:gd name="connsiteY5" fmla="*/ 42096 h 1202235"/>
                <a:gd name="connsiteX6" fmla="*/ 291374 w 578600"/>
                <a:gd name="connsiteY6" fmla="*/ 0 h 1202235"/>
                <a:gd name="connsiteX0" fmla="*/ 291374 w 583571"/>
                <a:gd name="connsiteY0" fmla="*/ 0 h 1202235"/>
                <a:gd name="connsiteX1" fmla="*/ 573949 w 583571"/>
                <a:gd name="connsiteY1" fmla="*/ 601117 h 1202235"/>
                <a:gd name="connsiteX2" fmla="*/ 342395 w 583571"/>
                <a:gd name="connsiteY2" fmla="*/ 1160138 h 1202235"/>
                <a:gd name="connsiteX3" fmla="*/ 291374 w 583571"/>
                <a:gd name="connsiteY3" fmla="*/ 1202235 h 1202235"/>
                <a:gd name="connsiteX4" fmla="*/ 8799 w 583571"/>
                <a:gd name="connsiteY4" fmla="*/ 601117 h 1202235"/>
                <a:gd name="connsiteX5" fmla="*/ 240353 w 583571"/>
                <a:gd name="connsiteY5" fmla="*/ 42096 h 1202235"/>
                <a:gd name="connsiteX6" fmla="*/ 291374 w 583571"/>
                <a:gd name="connsiteY6" fmla="*/ 0 h 1202235"/>
                <a:gd name="connsiteX0" fmla="*/ 291374 w 575217"/>
                <a:gd name="connsiteY0" fmla="*/ 0 h 1202235"/>
                <a:gd name="connsiteX1" fmla="*/ 573949 w 575217"/>
                <a:gd name="connsiteY1" fmla="*/ 601117 h 1202235"/>
                <a:gd name="connsiteX2" fmla="*/ 365278 w 575217"/>
                <a:gd name="connsiteY2" fmla="*/ 1177869 h 1202235"/>
                <a:gd name="connsiteX3" fmla="*/ 291374 w 575217"/>
                <a:gd name="connsiteY3" fmla="*/ 1202235 h 1202235"/>
                <a:gd name="connsiteX4" fmla="*/ 8799 w 575217"/>
                <a:gd name="connsiteY4" fmla="*/ 601117 h 1202235"/>
                <a:gd name="connsiteX5" fmla="*/ 240353 w 575217"/>
                <a:gd name="connsiteY5" fmla="*/ 42096 h 1202235"/>
                <a:gd name="connsiteX6" fmla="*/ 291374 w 575217"/>
                <a:gd name="connsiteY6" fmla="*/ 0 h 1202235"/>
                <a:gd name="connsiteX0" fmla="*/ 291374 w 578093"/>
                <a:gd name="connsiteY0" fmla="*/ 0 h 1202235"/>
                <a:gd name="connsiteX1" fmla="*/ 573949 w 578093"/>
                <a:gd name="connsiteY1" fmla="*/ 601117 h 1202235"/>
                <a:gd name="connsiteX2" fmla="*/ 365278 w 578093"/>
                <a:gd name="connsiteY2" fmla="*/ 1177869 h 1202235"/>
                <a:gd name="connsiteX3" fmla="*/ 291374 w 578093"/>
                <a:gd name="connsiteY3" fmla="*/ 1202235 h 1202235"/>
                <a:gd name="connsiteX4" fmla="*/ 8799 w 578093"/>
                <a:gd name="connsiteY4" fmla="*/ 601117 h 1202235"/>
                <a:gd name="connsiteX5" fmla="*/ 240353 w 578093"/>
                <a:gd name="connsiteY5" fmla="*/ 42096 h 1202235"/>
                <a:gd name="connsiteX6" fmla="*/ 291374 w 578093"/>
                <a:gd name="connsiteY6" fmla="*/ 0 h 1202235"/>
                <a:gd name="connsiteX0" fmla="*/ 291374 w 581161"/>
                <a:gd name="connsiteY0" fmla="*/ 0 h 1202235"/>
                <a:gd name="connsiteX1" fmla="*/ 577313 w 581161"/>
                <a:gd name="connsiteY1" fmla="*/ 608118 h 1202235"/>
                <a:gd name="connsiteX2" fmla="*/ 365278 w 581161"/>
                <a:gd name="connsiteY2" fmla="*/ 1177869 h 1202235"/>
                <a:gd name="connsiteX3" fmla="*/ 291374 w 581161"/>
                <a:gd name="connsiteY3" fmla="*/ 1202235 h 1202235"/>
                <a:gd name="connsiteX4" fmla="*/ 8799 w 581161"/>
                <a:gd name="connsiteY4" fmla="*/ 601117 h 1202235"/>
                <a:gd name="connsiteX5" fmla="*/ 240353 w 581161"/>
                <a:gd name="connsiteY5" fmla="*/ 42096 h 1202235"/>
                <a:gd name="connsiteX6" fmla="*/ 291374 w 581161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84738 w 579867"/>
                <a:gd name="connsiteY0" fmla="*/ 0 h 1202235"/>
                <a:gd name="connsiteX1" fmla="*/ 570677 w 579867"/>
                <a:gd name="connsiteY1" fmla="*/ 608118 h 1202235"/>
                <a:gd name="connsiteX2" fmla="*/ 358642 w 579867"/>
                <a:gd name="connsiteY2" fmla="*/ 1177869 h 1202235"/>
                <a:gd name="connsiteX3" fmla="*/ 284738 w 579867"/>
                <a:gd name="connsiteY3" fmla="*/ 1202235 h 1202235"/>
                <a:gd name="connsiteX4" fmla="*/ 2163 w 579867"/>
                <a:gd name="connsiteY4" fmla="*/ 601117 h 1202235"/>
                <a:gd name="connsiteX5" fmla="*/ 194132 w 579867"/>
                <a:gd name="connsiteY5" fmla="*/ 55370 h 1202235"/>
                <a:gd name="connsiteX6" fmla="*/ 284738 w 579867"/>
                <a:gd name="connsiteY6" fmla="*/ 0 h 1202235"/>
                <a:gd name="connsiteX0" fmla="*/ 294845 w 589974"/>
                <a:gd name="connsiteY0" fmla="*/ 0 h 1202235"/>
                <a:gd name="connsiteX1" fmla="*/ 580784 w 589974"/>
                <a:gd name="connsiteY1" fmla="*/ 608118 h 1202235"/>
                <a:gd name="connsiteX2" fmla="*/ 368749 w 589974"/>
                <a:gd name="connsiteY2" fmla="*/ 1177869 h 1202235"/>
                <a:gd name="connsiteX3" fmla="*/ 294845 w 589974"/>
                <a:gd name="connsiteY3" fmla="*/ 1202235 h 1202235"/>
                <a:gd name="connsiteX4" fmla="*/ 12270 w 589974"/>
                <a:gd name="connsiteY4" fmla="*/ 601117 h 1202235"/>
                <a:gd name="connsiteX5" fmla="*/ 204239 w 589974"/>
                <a:gd name="connsiteY5" fmla="*/ 55370 h 1202235"/>
                <a:gd name="connsiteX6" fmla="*/ 294845 w 589974"/>
                <a:gd name="connsiteY6" fmla="*/ 0 h 1202235"/>
                <a:gd name="connsiteX0" fmla="*/ 296305 w 591434"/>
                <a:gd name="connsiteY0" fmla="*/ 0 h 1202235"/>
                <a:gd name="connsiteX1" fmla="*/ 582244 w 591434"/>
                <a:gd name="connsiteY1" fmla="*/ 608118 h 1202235"/>
                <a:gd name="connsiteX2" fmla="*/ 370209 w 591434"/>
                <a:gd name="connsiteY2" fmla="*/ 1177869 h 1202235"/>
                <a:gd name="connsiteX3" fmla="*/ 296305 w 591434"/>
                <a:gd name="connsiteY3" fmla="*/ 1202235 h 1202235"/>
                <a:gd name="connsiteX4" fmla="*/ 13730 w 591434"/>
                <a:gd name="connsiteY4" fmla="*/ 601117 h 1202235"/>
                <a:gd name="connsiteX5" fmla="*/ 205699 w 591434"/>
                <a:gd name="connsiteY5" fmla="*/ 55370 h 1202235"/>
                <a:gd name="connsiteX6" fmla="*/ 296305 w 591434"/>
                <a:gd name="connsiteY6" fmla="*/ 0 h 1202235"/>
                <a:gd name="connsiteX0" fmla="*/ 296305 w 586804"/>
                <a:gd name="connsiteY0" fmla="*/ 0 h 1202235"/>
                <a:gd name="connsiteX1" fmla="*/ 582244 w 586804"/>
                <a:gd name="connsiteY1" fmla="*/ 608118 h 1202235"/>
                <a:gd name="connsiteX2" fmla="*/ 374876 w 586804"/>
                <a:gd name="connsiteY2" fmla="*/ 1175626 h 1202235"/>
                <a:gd name="connsiteX3" fmla="*/ 296305 w 586804"/>
                <a:gd name="connsiteY3" fmla="*/ 1202235 h 1202235"/>
                <a:gd name="connsiteX4" fmla="*/ 13730 w 586804"/>
                <a:gd name="connsiteY4" fmla="*/ 601117 h 1202235"/>
                <a:gd name="connsiteX5" fmla="*/ 205699 w 586804"/>
                <a:gd name="connsiteY5" fmla="*/ 55370 h 1202235"/>
                <a:gd name="connsiteX6" fmla="*/ 296305 w 586804"/>
                <a:gd name="connsiteY6" fmla="*/ 0 h 1202235"/>
                <a:gd name="connsiteX0" fmla="*/ 296305 w 588064"/>
                <a:gd name="connsiteY0" fmla="*/ 0 h 1202235"/>
                <a:gd name="connsiteX1" fmla="*/ 582244 w 588064"/>
                <a:gd name="connsiteY1" fmla="*/ 608118 h 1202235"/>
                <a:gd name="connsiteX2" fmla="*/ 382060 w 588064"/>
                <a:gd name="connsiteY2" fmla="*/ 1160685 h 1202235"/>
                <a:gd name="connsiteX3" fmla="*/ 296305 w 588064"/>
                <a:gd name="connsiteY3" fmla="*/ 1202235 h 1202235"/>
                <a:gd name="connsiteX4" fmla="*/ 13730 w 588064"/>
                <a:gd name="connsiteY4" fmla="*/ 601117 h 1202235"/>
                <a:gd name="connsiteX5" fmla="*/ 205699 w 588064"/>
                <a:gd name="connsiteY5" fmla="*/ 55370 h 1202235"/>
                <a:gd name="connsiteX6" fmla="*/ 296305 w 588064"/>
                <a:gd name="connsiteY6" fmla="*/ 0 h 1202235"/>
                <a:gd name="connsiteX0" fmla="*/ 284824 w 576583"/>
                <a:gd name="connsiteY0" fmla="*/ 0 h 1202235"/>
                <a:gd name="connsiteX1" fmla="*/ 570763 w 576583"/>
                <a:gd name="connsiteY1" fmla="*/ 608118 h 1202235"/>
                <a:gd name="connsiteX2" fmla="*/ 370579 w 576583"/>
                <a:gd name="connsiteY2" fmla="*/ 1160685 h 1202235"/>
                <a:gd name="connsiteX3" fmla="*/ 284824 w 576583"/>
                <a:gd name="connsiteY3" fmla="*/ 1202235 h 1202235"/>
                <a:gd name="connsiteX4" fmla="*/ 2249 w 576583"/>
                <a:gd name="connsiteY4" fmla="*/ 601117 h 1202235"/>
                <a:gd name="connsiteX5" fmla="*/ 199825 w 576583"/>
                <a:gd name="connsiteY5" fmla="*/ 67039 h 1202235"/>
                <a:gd name="connsiteX6" fmla="*/ 284824 w 576583"/>
                <a:gd name="connsiteY6" fmla="*/ 0 h 12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" name="MH_Other_6"/>
            <p:cNvSpPr/>
            <p:nvPr>
              <p:custDataLst>
                <p:tags r:id="rId6"/>
              </p:custDataLst>
            </p:nvPr>
          </p:nvSpPr>
          <p:spPr>
            <a:xfrm rot="18000000">
              <a:off x="5122069" y="2734469"/>
              <a:ext cx="620712" cy="1295400"/>
            </a:xfrm>
            <a:custGeom>
              <a:avLst/>
              <a:gdLst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231554 w 565150"/>
                <a:gd name="connsiteY5" fmla="*/ 1160138 h 1202235"/>
                <a:gd name="connsiteX6" fmla="*/ 0 w 565150"/>
                <a:gd name="connsiteY6" fmla="*/ 601117 h 1202235"/>
                <a:gd name="connsiteX7" fmla="*/ 231554 w 565150"/>
                <a:gd name="connsiteY7" fmla="*/ 42096 h 1202235"/>
                <a:gd name="connsiteX0" fmla="*/ 282575 w 565150"/>
                <a:gd name="connsiteY0" fmla="*/ 0 h 1202235"/>
                <a:gd name="connsiteX1" fmla="*/ 333596 w 565150"/>
                <a:gd name="connsiteY1" fmla="*/ 42096 h 1202235"/>
                <a:gd name="connsiteX2" fmla="*/ 565150 w 565150"/>
                <a:gd name="connsiteY2" fmla="*/ 601117 h 1202235"/>
                <a:gd name="connsiteX3" fmla="*/ 333596 w 565150"/>
                <a:gd name="connsiteY3" fmla="*/ 1160138 h 1202235"/>
                <a:gd name="connsiteX4" fmla="*/ 282575 w 565150"/>
                <a:gd name="connsiteY4" fmla="*/ 1202235 h 1202235"/>
                <a:gd name="connsiteX5" fmla="*/ 0 w 565150"/>
                <a:gd name="connsiteY5" fmla="*/ 601117 h 1202235"/>
                <a:gd name="connsiteX6" fmla="*/ 231554 w 565150"/>
                <a:gd name="connsiteY6" fmla="*/ 42096 h 1202235"/>
                <a:gd name="connsiteX7" fmla="*/ 282575 w 565150"/>
                <a:gd name="connsiteY7" fmla="*/ 0 h 1202235"/>
                <a:gd name="connsiteX0" fmla="*/ 291374 w 573949"/>
                <a:gd name="connsiteY0" fmla="*/ 0 h 1202235"/>
                <a:gd name="connsiteX1" fmla="*/ 342395 w 573949"/>
                <a:gd name="connsiteY1" fmla="*/ 42096 h 1202235"/>
                <a:gd name="connsiteX2" fmla="*/ 573949 w 573949"/>
                <a:gd name="connsiteY2" fmla="*/ 601117 h 1202235"/>
                <a:gd name="connsiteX3" fmla="*/ 342395 w 573949"/>
                <a:gd name="connsiteY3" fmla="*/ 1160138 h 1202235"/>
                <a:gd name="connsiteX4" fmla="*/ 291374 w 573949"/>
                <a:gd name="connsiteY4" fmla="*/ 1202235 h 1202235"/>
                <a:gd name="connsiteX5" fmla="*/ 8799 w 573949"/>
                <a:gd name="connsiteY5" fmla="*/ 601117 h 1202235"/>
                <a:gd name="connsiteX6" fmla="*/ 240353 w 573949"/>
                <a:gd name="connsiteY6" fmla="*/ 42096 h 1202235"/>
                <a:gd name="connsiteX7" fmla="*/ 291374 w 573949"/>
                <a:gd name="connsiteY7" fmla="*/ 0 h 1202235"/>
                <a:gd name="connsiteX0" fmla="*/ 291374 w 573949"/>
                <a:gd name="connsiteY0" fmla="*/ 0 h 1202235"/>
                <a:gd name="connsiteX1" fmla="*/ 573949 w 573949"/>
                <a:gd name="connsiteY1" fmla="*/ 601117 h 1202235"/>
                <a:gd name="connsiteX2" fmla="*/ 342395 w 573949"/>
                <a:gd name="connsiteY2" fmla="*/ 1160138 h 1202235"/>
                <a:gd name="connsiteX3" fmla="*/ 291374 w 573949"/>
                <a:gd name="connsiteY3" fmla="*/ 1202235 h 1202235"/>
                <a:gd name="connsiteX4" fmla="*/ 8799 w 573949"/>
                <a:gd name="connsiteY4" fmla="*/ 601117 h 1202235"/>
                <a:gd name="connsiteX5" fmla="*/ 240353 w 573949"/>
                <a:gd name="connsiteY5" fmla="*/ 42096 h 1202235"/>
                <a:gd name="connsiteX6" fmla="*/ 291374 w 573949"/>
                <a:gd name="connsiteY6" fmla="*/ 0 h 1202235"/>
                <a:gd name="connsiteX0" fmla="*/ 291374 w 578600"/>
                <a:gd name="connsiteY0" fmla="*/ 0 h 1202235"/>
                <a:gd name="connsiteX1" fmla="*/ 573949 w 578600"/>
                <a:gd name="connsiteY1" fmla="*/ 601117 h 1202235"/>
                <a:gd name="connsiteX2" fmla="*/ 342395 w 578600"/>
                <a:gd name="connsiteY2" fmla="*/ 1160138 h 1202235"/>
                <a:gd name="connsiteX3" fmla="*/ 291374 w 578600"/>
                <a:gd name="connsiteY3" fmla="*/ 1202235 h 1202235"/>
                <a:gd name="connsiteX4" fmla="*/ 8799 w 578600"/>
                <a:gd name="connsiteY4" fmla="*/ 601117 h 1202235"/>
                <a:gd name="connsiteX5" fmla="*/ 240353 w 578600"/>
                <a:gd name="connsiteY5" fmla="*/ 42096 h 1202235"/>
                <a:gd name="connsiteX6" fmla="*/ 291374 w 578600"/>
                <a:gd name="connsiteY6" fmla="*/ 0 h 1202235"/>
                <a:gd name="connsiteX0" fmla="*/ 291374 w 583571"/>
                <a:gd name="connsiteY0" fmla="*/ 0 h 1202235"/>
                <a:gd name="connsiteX1" fmla="*/ 573949 w 583571"/>
                <a:gd name="connsiteY1" fmla="*/ 601117 h 1202235"/>
                <a:gd name="connsiteX2" fmla="*/ 342395 w 583571"/>
                <a:gd name="connsiteY2" fmla="*/ 1160138 h 1202235"/>
                <a:gd name="connsiteX3" fmla="*/ 291374 w 583571"/>
                <a:gd name="connsiteY3" fmla="*/ 1202235 h 1202235"/>
                <a:gd name="connsiteX4" fmla="*/ 8799 w 583571"/>
                <a:gd name="connsiteY4" fmla="*/ 601117 h 1202235"/>
                <a:gd name="connsiteX5" fmla="*/ 240353 w 583571"/>
                <a:gd name="connsiteY5" fmla="*/ 42096 h 1202235"/>
                <a:gd name="connsiteX6" fmla="*/ 291374 w 583571"/>
                <a:gd name="connsiteY6" fmla="*/ 0 h 1202235"/>
                <a:gd name="connsiteX0" fmla="*/ 291374 w 575217"/>
                <a:gd name="connsiteY0" fmla="*/ 0 h 1202235"/>
                <a:gd name="connsiteX1" fmla="*/ 573949 w 575217"/>
                <a:gd name="connsiteY1" fmla="*/ 601117 h 1202235"/>
                <a:gd name="connsiteX2" fmla="*/ 365278 w 575217"/>
                <a:gd name="connsiteY2" fmla="*/ 1177869 h 1202235"/>
                <a:gd name="connsiteX3" fmla="*/ 291374 w 575217"/>
                <a:gd name="connsiteY3" fmla="*/ 1202235 h 1202235"/>
                <a:gd name="connsiteX4" fmla="*/ 8799 w 575217"/>
                <a:gd name="connsiteY4" fmla="*/ 601117 h 1202235"/>
                <a:gd name="connsiteX5" fmla="*/ 240353 w 575217"/>
                <a:gd name="connsiteY5" fmla="*/ 42096 h 1202235"/>
                <a:gd name="connsiteX6" fmla="*/ 291374 w 575217"/>
                <a:gd name="connsiteY6" fmla="*/ 0 h 1202235"/>
                <a:gd name="connsiteX0" fmla="*/ 291374 w 578093"/>
                <a:gd name="connsiteY0" fmla="*/ 0 h 1202235"/>
                <a:gd name="connsiteX1" fmla="*/ 573949 w 578093"/>
                <a:gd name="connsiteY1" fmla="*/ 601117 h 1202235"/>
                <a:gd name="connsiteX2" fmla="*/ 365278 w 578093"/>
                <a:gd name="connsiteY2" fmla="*/ 1177869 h 1202235"/>
                <a:gd name="connsiteX3" fmla="*/ 291374 w 578093"/>
                <a:gd name="connsiteY3" fmla="*/ 1202235 h 1202235"/>
                <a:gd name="connsiteX4" fmla="*/ 8799 w 578093"/>
                <a:gd name="connsiteY4" fmla="*/ 601117 h 1202235"/>
                <a:gd name="connsiteX5" fmla="*/ 240353 w 578093"/>
                <a:gd name="connsiteY5" fmla="*/ 42096 h 1202235"/>
                <a:gd name="connsiteX6" fmla="*/ 291374 w 578093"/>
                <a:gd name="connsiteY6" fmla="*/ 0 h 1202235"/>
                <a:gd name="connsiteX0" fmla="*/ 291374 w 581161"/>
                <a:gd name="connsiteY0" fmla="*/ 0 h 1202235"/>
                <a:gd name="connsiteX1" fmla="*/ 577313 w 581161"/>
                <a:gd name="connsiteY1" fmla="*/ 608118 h 1202235"/>
                <a:gd name="connsiteX2" fmla="*/ 365278 w 581161"/>
                <a:gd name="connsiteY2" fmla="*/ 1177869 h 1202235"/>
                <a:gd name="connsiteX3" fmla="*/ 291374 w 581161"/>
                <a:gd name="connsiteY3" fmla="*/ 1202235 h 1202235"/>
                <a:gd name="connsiteX4" fmla="*/ 8799 w 581161"/>
                <a:gd name="connsiteY4" fmla="*/ 601117 h 1202235"/>
                <a:gd name="connsiteX5" fmla="*/ 240353 w 581161"/>
                <a:gd name="connsiteY5" fmla="*/ 42096 h 1202235"/>
                <a:gd name="connsiteX6" fmla="*/ 291374 w 581161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91374 w 586503"/>
                <a:gd name="connsiteY0" fmla="*/ 0 h 1202235"/>
                <a:gd name="connsiteX1" fmla="*/ 577313 w 586503"/>
                <a:gd name="connsiteY1" fmla="*/ 608118 h 1202235"/>
                <a:gd name="connsiteX2" fmla="*/ 365278 w 586503"/>
                <a:gd name="connsiteY2" fmla="*/ 1177869 h 1202235"/>
                <a:gd name="connsiteX3" fmla="*/ 291374 w 586503"/>
                <a:gd name="connsiteY3" fmla="*/ 1202235 h 1202235"/>
                <a:gd name="connsiteX4" fmla="*/ 8799 w 586503"/>
                <a:gd name="connsiteY4" fmla="*/ 601117 h 1202235"/>
                <a:gd name="connsiteX5" fmla="*/ 240353 w 586503"/>
                <a:gd name="connsiteY5" fmla="*/ 42096 h 1202235"/>
                <a:gd name="connsiteX6" fmla="*/ 291374 w 586503"/>
                <a:gd name="connsiteY6" fmla="*/ 0 h 1202235"/>
                <a:gd name="connsiteX0" fmla="*/ 284738 w 579867"/>
                <a:gd name="connsiteY0" fmla="*/ 0 h 1202235"/>
                <a:gd name="connsiteX1" fmla="*/ 570677 w 579867"/>
                <a:gd name="connsiteY1" fmla="*/ 608118 h 1202235"/>
                <a:gd name="connsiteX2" fmla="*/ 358642 w 579867"/>
                <a:gd name="connsiteY2" fmla="*/ 1177869 h 1202235"/>
                <a:gd name="connsiteX3" fmla="*/ 284738 w 579867"/>
                <a:gd name="connsiteY3" fmla="*/ 1202235 h 1202235"/>
                <a:gd name="connsiteX4" fmla="*/ 2163 w 579867"/>
                <a:gd name="connsiteY4" fmla="*/ 601117 h 1202235"/>
                <a:gd name="connsiteX5" fmla="*/ 194132 w 579867"/>
                <a:gd name="connsiteY5" fmla="*/ 55370 h 1202235"/>
                <a:gd name="connsiteX6" fmla="*/ 284738 w 579867"/>
                <a:gd name="connsiteY6" fmla="*/ 0 h 1202235"/>
                <a:gd name="connsiteX0" fmla="*/ 294845 w 589974"/>
                <a:gd name="connsiteY0" fmla="*/ 0 h 1202235"/>
                <a:gd name="connsiteX1" fmla="*/ 580784 w 589974"/>
                <a:gd name="connsiteY1" fmla="*/ 608118 h 1202235"/>
                <a:gd name="connsiteX2" fmla="*/ 368749 w 589974"/>
                <a:gd name="connsiteY2" fmla="*/ 1177869 h 1202235"/>
                <a:gd name="connsiteX3" fmla="*/ 294845 w 589974"/>
                <a:gd name="connsiteY3" fmla="*/ 1202235 h 1202235"/>
                <a:gd name="connsiteX4" fmla="*/ 12270 w 589974"/>
                <a:gd name="connsiteY4" fmla="*/ 601117 h 1202235"/>
                <a:gd name="connsiteX5" fmla="*/ 204239 w 589974"/>
                <a:gd name="connsiteY5" fmla="*/ 55370 h 1202235"/>
                <a:gd name="connsiteX6" fmla="*/ 294845 w 589974"/>
                <a:gd name="connsiteY6" fmla="*/ 0 h 1202235"/>
                <a:gd name="connsiteX0" fmla="*/ 296305 w 591434"/>
                <a:gd name="connsiteY0" fmla="*/ 0 h 1202235"/>
                <a:gd name="connsiteX1" fmla="*/ 582244 w 591434"/>
                <a:gd name="connsiteY1" fmla="*/ 608118 h 1202235"/>
                <a:gd name="connsiteX2" fmla="*/ 370209 w 591434"/>
                <a:gd name="connsiteY2" fmla="*/ 1177869 h 1202235"/>
                <a:gd name="connsiteX3" fmla="*/ 296305 w 591434"/>
                <a:gd name="connsiteY3" fmla="*/ 1202235 h 1202235"/>
                <a:gd name="connsiteX4" fmla="*/ 13730 w 591434"/>
                <a:gd name="connsiteY4" fmla="*/ 601117 h 1202235"/>
                <a:gd name="connsiteX5" fmla="*/ 205699 w 591434"/>
                <a:gd name="connsiteY5" fmla="*/ 55370 h 1202235"/>
                <a:gd name="connsiteX6" fmla="*/ 296305 w 591434"/>
                <a:gd name="connsiteY6" fmla="*/ 0 h 1202235"/>
                <a:gd name="connsiteX0" fmla="*/ 296305 w 586804"/>
                <a:gd name="connsiteY0" fmla="*/ 0 h 1202235"/>
                <a:gd name="connsiteX1" fmla="*/ 582244 w 586804"/>
                <a:gd name="connsiteY1" fmla="*/ 608118 h 1202235"/>
                <a:gd name="connsiteX2" fmla="*/ 374876 w 586804"/>
                <a:gd name="connsiteY2" fmla="*/ 1175626 h 1202235"/>
                <a:gd name="connsiteX3" fmla="*/ 296305 w 586804"/>
                <a:gd name="connsiteY3" fmla="*/ 1202235 h 1202235"/>
                <a:gd name="connsiteX4" fmla="*/ 13730 w 586804"/>
                <a:gd name="connsiteY4" fmla="*/ 601117 h 1202235"/>
                <a:gd name="connsiteX5" fmla="*/ 205699 w 586804"/>
                <a:gd name="connsiteY5" fmla="*/ 55370 h 1202235"/>
                <a:gd name="connsiteX6" fmla="*/ 296305 w 586804"/>
                <a:gd name="connsiteY6" fmla="*/ 0 h 1202235"/>
                <a:gd name="connsiteX0" fmla="*/ 296305 w 588064"/>
                <a:gd name="connsiteY0" fmla="*/ 0 h 1202235"/>
                <a:gd name="connsiteX1" fmla="*/ 582244 w 588064"/>
                <a:gd name="connsiteY1" fmla="*/ 608118 h 1202235"/>
                <a:gd name="connsiteX2" fmla="*/ 382060 w 588064"/>
                <a:gd name="connsiteY2" fmla="*/ 1160685 h 1202235"/>
                <a:gd name="connsiteX3" fmla="*/ 296305 w 588064"/>
                <a:gd name="connsiteY3" fmla="*/ 1202235 h 1202235"/>
                <a:gd name="connsiteX4" fmla="*/ 13730 w 588064"/>
                <a:gd name="connsiteY4" fmla="*/ 601117 h 1202235"/>
                <a:gd name="connsiteX5" fmla="*/ 205699 w 588064"/>
                <a:gd name="connsiteY5" fmla="*/ 55370 h 1202235"/>
                <a:gd name="connsiteX6" fmla="*/ 296305 w 588064"/>
                <a:gd name="connsiteY6" fmla="*/ 0 h 1202235"/>
                <a:gd name="connsiteX0" fmla="*/ 284824 w 576583"/>
                <a:gd name="connsiteY0" fmla="*/ 0 h 1202235"/>
                <a:gd name="connsiteX1" fmla="*/ 570763 w 576583"/>
                <a:gd name="connsiteY1" fmla="*/ 608118 h 1202235"/>
                <a:gd name="connsiteX2" fmla="*/ 370579 w 576583"/>
                <a:gd name="connsiteY2" fmla="*/ 1160685 h 1202235"/>
                <a:gd name="connsiteX3" fmla="*/ 284824 w 576583"/>
                <a:gd name="connsiteY3" fmla="*/ 1202235 h 1202235"/>
                <a:gd name="connsiteX4" fmla="*/ 2249 w 576583"/>
                <a:gd name="connsiteY4" fmla="*/ 601117 h 1202235"/>
                <a:gd name="connsiteX5" fmla="*/ 199825 w 576583"/>
                <a:gd name="connsiteY5" fmla="*/ 67039 h 1202235"/>
                <a:gd name="connsiteX6" fmla="*/ 284824 w 576583"/>
                <a:gd name="connsiteY6" fmla="*/ 0 h 12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583" h="1202235">
                  <a:moveTo>
                    <a:pt x="284824" y="0"/>
                  </a:moveTo>
                  <a:cubicBezTo>
                    <a:pt x="379016" y="200372"/>
                    <a:pt x="556471" y="414671"/>
                    <a:pt x="570763" y="608118"/>
                  </a:cubicBezTo>
                  <a:cubicBezTo>
                    <a:pt x="585056" y="801566"/>
                    <a:pt x="590296" y="1003771"/>
                    <a:pt x="370579" y="1160685"/>
                  </a:cubicBezTo>
                  <a:lnTo>
                    <a:pt x="284824" y="1202235"/>
                  </a:lnTo>
                  <a:cubicBezTo>
                    <a:pt x="190632" y="1001862"/>
                    <a:pt x="16415" y="790316"/>
                    <a:pt x="2249" y="601117"/>
                  </a:cubicBezTo>
                  <a:cubicBezTo>
                    <a:pt x="-11917" y="411918"/>
                    <a:pt x="39302" y="215620"/>
                    <a:pt x="199825" y="67039"/>
                  </a:cubicBezTo>
                  <a:lnTo>
                    <a:pt x="284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598467" y="2377514"/>
            <a:ext cx="2716628" cy="5295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28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LinearLayout</a:t>
            </a:r>
            <a:endParaRPr lang="zh-CN" altLang="en-US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73151" y="1395366"/>
            <a:ext cx="2716628" cy="5295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RelativeLayout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89779" y="3861613"/>
            <a:ext cx="2716628" cy="5295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TableLayout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89779" y="2377514"/>
            <a:ext cx="2716628" cy="5295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FrameLayout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73151" y="4976402"/>
            <a:ext cx="2716628" cy="5295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GridLayout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598467" y="3861613"/>
            <a:ext cx="2716628" cy="56630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2800" b="1" dirty="0" err="1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Xxxx</a:t>
            </a:r>
            <a:r>
              <a:rPr lang="en-US" altLang="zh-CN" sz="28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Layout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1974582" y="2915744"/>
            <a:ext cx="2300211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2072940" y="4391182"/>
            <a:ext cx="2300211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>
            <a:off x="4544359" y="4977732"/>
            <a:ext cx="2525922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4544359" y="2002475"/>
            <a:ext cx="252592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>
            <a:off x="7100850" y="2915745"/>
            <a:ext cx="224915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7100850" y="4391182"/>
            <a:ext cx="224915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852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LinearLayout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2904" y="4363526"/>
            <a:ext cx="5643114" cy="18603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默认：子元素从左到右排列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排列方向</a:t>
            </a:r>
            <a:r>
              <a:rPr lang="en-US" altLang="zh-CN" dirty="0" err="1"/>
              <a:t>android:orientation</a:t>
            </a:r>
            <a:r>
              <a:rPr lang="en-US" altLang="zh-CN" dirty="0"/>
              <a:t>=</a:t>
            </a:r>
            <a:r>
              <a:rPr lang="en-US" altLang="zh-CN" i="1" dirty="0"/>
              <a:t>“vertical"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58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437322" y="1436240"/>
            <a:ext cx="11288101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800" b="1" dirty="0">
                <a:solidFill>
                  <a:srgbClr val="000000"/>
                </a:solidFill>
              </a:rPr>
              <a:t>&lt;</a:t>
            </a:r>
            <a:r>
              <a:rPr lang="en-US" altLang="zh-CN" sz="2800" b="1" dirty="0" err="1">
                <a:solidFill>
                  <a:srgbClr val="000000"/>
                </a:solidFill>
              </a:rPr>
              <a:t>LinearLayout</a:t>
            </a:r>
            <a:r>
              <a:rPr lang="en-US" altLang="zh-CN" sz="2800" b="1" dirty="0">
                <a:solidFill>
                  <a:srgbClr val="000000"/>
                </a:solidFill>
              </a:rPr>
              <a:t>     	</a:t>
            </a:r>
            <a:r>
              <a:rPr lang="en-US" altLang="zh-CN" sz="2800" b="1" dirty="0" err="1">
                <a:solidFill>
                  <a:srgbClr val="000000"/>
                </a:solidFill>
              </a:rPr>
              <a:t>xmlns:android</a:t>
            </a:r>
            <a:r>
              <a:rPr lang="en-US" altLang="zh-CN" sz="2800" b="1" dirty="0">
                <a:solidFill>
                  <a:srgbClr val="000000"/>
                </a:solidFill>
              </a:rPr>
              <a:t>=</a:t>
            </a:r>
            <a:r>
              <a:rPr lang="en-US" altLang="zh-CN" sz="2800" b="1" dirty="0">
                <a:solidFill>
                  <a:srgbClr val="000000"/>
                </a:solidFill>
                <a:hlinkClick r:id="rId3"/>
              </a:rPr>
              <a:t>http://schemas.android.com/apk/res/android</a:t>
            </a:r>
            <a:endParaRPr lang="en-US" altLang="zh-CN" sz="2800" b="1" dirty="0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</a:pPr>
            <a:r>
              <a:rPr lang="en-US" altLang="zh-CN" sz="2800" b="1" dirty="0">
                <a:solidFill>
                  <a:srgbClr val="000000"/>
                </a:solidFill>
              </a:rPr>
              <a:t>	</a:t>
            </a:r>
            <a:r>
              <a:rPr lang="zh-CN" altLang="zh-CN" sz="2800" b="1" dirty="0">
                <a:solidFill>
                  <a:srgbClr val="660E7A"/>
                </a:solidFill>
                <a:latin typeface="Consolas" panose="020B0609020204030204" pitchFamily="49" charset="0"/>
              </a:rPr>
              <a:t>android</a:t>
            </a:r>
            <a:r>
              <a:rPr lang="zh-CN" altLang="zh-CN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:layout_width=</a:t>
            </a:r>
            <a:r>
              <a:rPr lang="zh-CN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"match_parent"</a:t>
            </a:r>
            <a:br>
              <a:rPr lang="zh-CN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zh-CN" altLang="zh-CN" sz="2800" b="1" dirty="0">
                <a:solidFill>
                  <a:srgbClr val="660E7A"/>
                </a:solidFill>
                <a:latin typeface="Consolas" panose="020B0609020204030204" pitchFamily="49" charset="0"/>
              </a:rPr>
              <a:t>android</a:t>
            </a:r>
            <a:r>
              <a:rPr lang="zh-CN" altLang="zh-CN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:layout_height=</a:t>
            </a:r>
            <a:r>
              <a:rPr lang="zh-CN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"match_parent“</a:t>
            </a:r>
            <a:endParaRPr lang="en-US" altLang="zh-CN" sz="28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altLang="zh-CN" sz="2800" b="1" dirty="0">
                <a:solidFill>
                  <a:srgbClr val="000000"/>
                </a:solidFill>
              </a:rPr>
              <a:t>	</a:t>
            </a:r>
            <a:r>
              <a:rPr lang="en-US" altLang="zh-CN" sz="2800" b="1" dirty="0" err="1">
                <a:solidFill>
                  <a:schemeClr val="accent2"/>
                </a:solidFill>
              </a:rPr>
              <a:t>android:orientation</a:t>
            </a:r>
            <a:r>
              <a:rPr lang="en-US" altLang="zh-CN" sz="2800" b="1" dirty="0">
                <a:solidFill>
                  <a:schemeClr val="accent2"/>
                </a:solidFill>
              </a:rPr>
              <a:t>=</a:t>
            </a:r>
            <a:r>
              <a:rPr lang="zh-CN" altLang="zh-CN" sz="2800" b="1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2800" b="1" dirty="0">
                <a:solidFill>
                  <a:schemeClr val="accent2"/>
                </a:solidFill>
              </a:rPr>
              <a:t>horizontal</a:t>
            </a:r>
            <a:r>
              <a:rPr lang="zh-CN" altLang="zh-CN" sz="2800" b="1" dirty="0">
                <a:solidFill>
                  <a:schemeClr val="accent2"/>
                </a:solidFill>
                <a:latin typeface="Consolas" panose="020B0609020204030204" pitchFamily="49" charset="0"/>
              </a:rPr>
              <a:t>"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55657" y="4500635"/>
            <a:ext cx="0" cy="147204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1017957" y="4444805"/>
            <a:ext cx="3396811" cy="1583705"/>
            <a:chOff x="4507606" y="451157"/>
            <a:chExt cx="3396811" cy="1583705"/>
          </a:xfrm>
        </p:grpSpPr>
        <p:grpSp>
          <p:nvGrpSpPr>
            <p:cNvPr id="27" name="组合 26"/>
            <p:cNvGrpSpPr/>
            <p:nvPr/>
          </p:nvGrpSpPr>
          <p:grpSpPr>
            <a:xfrm>
              <a:off x="4507606" y="451157"/>
              <a:ext cx="3396811" cy="1583705"/>
              <a:chOff x="4687017" y="451157"/>
              <a:chExt cx="3217400" cy="1583705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4693944" y="1128513"/>
                <a:ext cx="3203147" cy="906349"/>
              </a:xfrm>
              <a:prstGeom prst="rect">
                <a:avLst/>
              </a:prstGeom>
              <a:ln w="28575">
                <a:solidFill>
                  <a:srgbClr val="C0C0C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687018" y="451157"/>
                <a:ext cx="3217399" cy="691269"/>
              </a:xfrm>
              <a:prstGeom prst="rect">
                <a:avLst/>
              </a:prstGeom>
              <a:solidFill>
                <a:srgbClr val="303F9F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4687017" y="644538"/>
                <a:ext cx="3217399" cy="497887"/>
              </a:xfrm>
              <a:prstGeom prst="rect">
                <a:avLst/>
              </a:prstGeom>
              <a:solidFill>
                <a:srgbClr val="3F51B5"/>
              </a:solidFill>
              <a:ln>
                <a:noFill/>
              </a:ln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600" b="1" dirty="0">
                    <a:solidFill>
                      <a:schemeClr val="bg1"/>
                    </a:solidFill>
                  </a:rPr>
                  <a:t>Android Rookie                   </a:t>
                </a:r>
                <a:endParaRPr lang="zh-CN" altLang="en-US" sz="1600" b="1" dirty="0"/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>
              <a:off x="6305993" y="1272193"/>
              <a:ext cx="1471269" cy="377361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rgbClr val="333333"/>
                  </a:solidFill>
                </a:rPr>
                <a:t>登录</a:t>
              </a: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711163" y="1652594"/>
              <a:ext cx="14978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圆角矩形 29"/>
            <p:cNvSpPr/>
            <p:nvPr/>
          </p:nvSpPr>
          <p:spPr>
            <a:xfrm>
              <a:off x="4638707" y="1310669"/>
              <a:ext cx="1782332" cy="333405"/>
            </a:xfrm>
            <a:prstGeom prst="roundRect">
              <a:avLst>
                <a:gd name="adj" fmla="val 5241"/>
              </a:avLst>
            </a:prstGeom>
            <a:noFill/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zh-CN" sz="1200" dirty="0">
                  <a:solidFill>
                    <a:srgbClr val="333333"/>
                  </a:solidFill>
                </a:rPr>
                <a:t>cn_rookie@163.com</a:t>
              </a:r>
              <a:endParaRPr lang="zh-CN" altLang="en-US" sz="120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037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属性 </a:t>
            </a:r>
            <a:r>
              <a:rPr lang="en-US" altLang="zh-CN" dirty="0"/>
              <a:t>- </a:t>
            </a:r>
            <a:r>
              <a:rPr lang="en-US" altLang="zh-CN" dirty="0" err="1"/>
              <a:t>layout_gravity</a:t>
            </a:r>
            <a:r>
              <a:rPr lang="zh-CN" altLang="en-US" dirty="0"/>
              <a:t>（停靠位置）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938" y="2886057"/>
            <a:ext cx="4449793" cy="13191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 err="1"/>
              <a:t>android:layout_gravity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android:gravity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（控件内）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59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0" y="1438450"/>
            <a:ext cx="3410268" cy="70089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对齐方式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810440" y="2230813"/>
            <a:ext cx="873586" cy="404771"/>
          </a:xfrm>
          <a:prstGeom prst="roundRect">
            <a:avLst>
              <a:gd name="adj" fmla="val 5241"/>
            </a:avLst>
          </a:prstGeom>
          <a:solidFill>
            <a:srgbClr val="DDDDDD"/>
          </a:solidFill>
          <a:ln w="12700">
            <a:solidFill>
              <a:srgbClr val="DDDDDD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solidFill>
                <a:srgbClr val="333333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9119" y="1996686"/>
            <a:ext cx="3081668" cy="4323088"/>
          </a:xfrm>
          <a:prstGeom prst="rect">
            <a:avLst/>
          </a:prstGeom>
          <a:ln w="28575">
            <a:solidFill>
              <a:srgbClr val="C0C0C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333333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25730" y="1401583"/>
            <a:ext cx="3109707" cy="607327"/>
          </a:xfrm>
          <a:prstGeom prst="rect">
            <a:avLst/>
          </a:prstGeom>
          <a:solidFill>
            <a:srgbClr val="303F9F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333333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25729" y="1571481"/>
            <a:ext cx="3109707" cy="437428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</a:rPr>
              <a:t>Android Rookie                   </a:t>
            </a:r>
            <a:endParaRPr lang="zh-CN" altLang="en-US" sz="1600" b="1" dirty="0"/>
          </a:p>
        </p:txBody>
      </p:sp>
      <p:sp>
        <p:nvSpPr>
          <p:cNvPr id="12" name="圆角矩形 11"/>
          <p:cNvSpPr/>
          <p:nvPr/>
        </p:nvSpPr>
        <p:spPr>
          <a:xfrm>
            <a:off x="6745692" y="3774924"/>
            <a:ext cx="1068522" cy="508008"/>
          </a:xfrm>
          <a:prstGeom prst="roundRect">
            <a:avLst>
              <a:gd name="adj" fmla="val 5241"/>
            </a:avLst>
          </a:prstGeom>
          <a:solidFill>
            <a:srgbClr val="DDDDDD"/>
          </a:solidFill>
          <a:ln w="12700">
            <a:solidFill>
              <a:srgbClr val="DDDDDD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solidFill>
                <a:srgbClr val="333333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841904" y="5773572"/>
            <a:ext cx="873586" cy="404771"/>
          </a:xfrm>
          <a:prstGeom prst="roundRect">
            <a:avLst>
              <a:gd name="adj" fmla="val 5241"/>
            </a:avLst>
          </a:prstGeom>
          <a:solidFill>
            <a:srgbClr val="DDDDDD"/>
          </a:solidFill>
          <a:ln w="12700">
            <a:solidFill>
              <a:srgbClr val="DDDDDD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solidFill>
                <a:srgbClr val="333333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rot="10800000">
            <a:off x="7617436" y="3952168"/>
            <a:ext cx="1714843" cy="73102"/>
            <a:chOff x="629060" y="3949899"/>
            <a:chExt cx="1872107" cy="79806"/>
          </a:xfrm>
        </p:grpSpPr>
        <p:cxnSp>
          <p:nvCxnSpPr>
            <p:cNvPr id="19" name="直接连接符 18"/>
            <p:cNvCxnSpPr/>
            <p:nvPr/>
          </p:nvCxnSpPr>
          <p:spPr>
            <a:xfrm rot="10800000" flipH="1">
              <a:off x="629060" y="3989802"/>
              <a:ext cx="17923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 flipV="1">
              <a:off x="2421361" y="3949899"/>
              <a:ext cx="79806" cy="79806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10800000">
            <a:off x="6563854" y="2392983"/>
            <a:ext cx="3628935" cy="73102"/>
            <a:chOff x="-1460568" y="3949899"/>
            <a:chExt cx="3961735" cy="79806"/>
          </a:xfrm>
        </p:grpSpPr>
        <p:cxnSp>
          <p:nvCxnSpPr>
            <p:cNvPr id="22" name="直接连接符 21"/>
            <p:cNvCxnSpPr/>
            <p:nvPr/>
          </p:nvCxnSpPr>
          <p:spPr>
            <a:xfrm rot="10800000" flipH="1">
              <a:off x="-1460568" y="3989802"/>
              <a:ext cx="38819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/>
            <p:cNvSpPr/>
            <p:nvPr/>
          </p:nvSpPr>
          <p:spPr>
            <a:xfrm flipV="1">
              <a:off x="2421361" y="3949899"/>
              <a:ext cx="79806" cy="79806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10800000">
            <a:off x="8428406" y="5939406"/>
            <a:ext cx="1559565" cy="73102"/>
            <a:chOff x="798578" y="3949899"/>
            <a:chExt cx="1702589" cy="79806"/>
          </a:xfrm>
        </p:grpSpPr>
        <p:cxnSp>
          <p:nvCxnSpPr>
            <p:cNvPr id="25" name="直接连接符 24"/>
            <p:cNvCxnSpPr/>
            <p:nvPr/>
          </p:nvCxnSpPr>
          <p:spPr>
            <a:xfrm rot="10800000" flipH="1">
              <a:off x="798578" y="3989802"/>
              <a:ext cx="162278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 flipV="1">
              <a:off x="2421361" y="3949899"/>
              <a:ext cx="79806" cy="79806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内容占位符 2"/>
          <p:cNvSpPr txBox="1">
            <a:spLocks/>
          </p:cNvSpPr>
          <p:nvPr/>
        </p:nvSpPr>
        <p:spPr>
          <a:xfrm>
            <a:off x="9987971" y="2071735"/>
            <a:ext cx="1180796" cy="65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top</a:t>
            </a:r>
            <a:endParaRPr lang="zh-CN" altLang="en-US" dirty="0"/>
          </a:p>
        </p:txBody>
      </p:sp>
      <p:sp>
        <p:nvSpPr>
          <p:cNvPr id="29" name="内容占位符 2"/>
          <p:cNvSpPr txBox="1">
            <a:spLocks/>
          </p:cNvSpPr>
          <p:nvPr/>
        </p:nvSpPr>
        <p:spPr>
          <a:xfrm>
            <a:off x="9261271" y="3605397"/>
            <a:ext cx="2634197" cy="65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 err="1"/>
              <a:t>center_vertical</a:t>
            </a:r>
            <a:endParaRPr lang="zh-CN" altLang="en-US" dirty="0"/>
          </a:p>
        </p:txBody>
      </p:sp>
      <p:sp>
        <p:nvSpPr>
          <p:cNvPr id="30" name="内容占位符 2"/>
          <p:cNvSpPr txBox="1">
            <a:spLocks/>
          </p:cNvSpPr>
          <p:nvPr/>
        </p:nvSpPr>
        <p:spPr>
          <a:xfrm>
            <a:off x="9898964" y="5610947"/>
            <a:ext cx="1358810" cy="65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bottom</a:t>
            </a:r>
            <a:endParaRPr lang="zh-CN" altLang="en-US" dirty="0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503771" y="4574932"/>
            <a:ext cx="5512434" cy="1346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&lt;</a:t>
            </a:r>
            <a:r>
              <a:rPr lang="en-US" altLang="zh-CN" dirty="0" err="1"/>
              <a:t>LinearLayout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android:orientation</a:t>
            </a:r>
            <a:r>
              <a:rPr lang="en-US" altLang="zh-CN" dirty="0"/>
              <a:t>=“horizontal”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43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MVC</a:t>
            </a:r>
            <a:r>
              <a:rPr lang="zh-CN" altLang="en-US" dirty="0"/>
              <a:t>模式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6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2548328" y="868651"/>
            <a:ext cx="6646238" cy="5780459"/>
            <a:chOff x="2449541" y="575892"/>
            <a:chExt cx="6999858" cy="6073218"/>
          </a:xfrm>
        </p:grpSpPr>
        <p:sp>
          <p:nvSpPr>
            <p:cNvPr id="8" name="矩形 1"/>
            <p:cNvSpPr/>
            <p:nvPr/>
          </p:nvSpPr>
          <p:spPr>
            <a:xfrm>
              <a:off x="2449541" y="2343924"/>
              <a:ext cx="1677600" cy="872795"/>
            </a:xfrm>
            <a:prstGeom prst="roundRect">
              <a:avLst>
                <a:gd name="adj" fmla="val 8167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C</a:t>
              </a:r>
              <a:r>
                <a:rPr lang="en-US" altLang="zh-CN" sz="2400" dirty="0">
                  <a:solidFill>
                    <a:schemeClr val="bg1"/>
                  </a:solidFill>
                </a:rPr>
                <a:t>ontroller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矩形 1"/>
            <p:cNvSpPr/>
            <p:nvPr/>
          </p:nvSpPr>
          <p:spPr>
            <a:xfrm>
              <a:off x="7771799" y="2343924"/>
              <a:ext cx="1677600" cy="872795"/>
            </a:xfrm>
            <a:prstGeom prst="roundRect">
              <a:avLst>
                <a:gd name="adj" fmla="val 8167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V</a:t>
              </a:r>
              <a:r>
                <a:rPr lang="en-US" altLang="zh-CN" sz="2400" dirty="0">
                  <a:solidFill>
                    <a:schemeClr val="bg1"/>
                  </a:solidFill>
                </a:rPr>
                <a:t>iew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1"/>
            <p:cNvSpPr/>
            <p:nvPr/>
          </p:nvSpPr>
          <p:spPr>
            <a:xfrm>
              <a:off x="5057660" y="3805064"/>
              <a:ext cx="1677600" cy="872795"/>
            </a:xfrm>
            <a:prstGeom prst="roundRect">
              <a:avLst>
                <a:gd name="adj" fmla="val 8167"/>
              </a:avLst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M</a:t>
              </a:r>
              <a:r>
                <a:rPr lang="en-US" altLang="zh-CN" sz="2400" dirty="0">
                  <a:solidFill>
                    <a:schemeClr val="bg1"/>
                  </a:solidFill>
                </a:rPr>
                <a:t>odel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" name="圆柱形 10"/>
            <p:cNvSpPr/>
            <p:nvPr/>
          </p:nvSpPr>
          <p:spPr>
            <a:xfrm>
              <a:off x="5078206" y="5352884"/>
              <a:ext cx="1636508" cy="1296226"/>
            </a:xfrm>
            <a:prstGeom prst="can">
              <a:avLst/>
            </a:prstGeom>
            <a:solidFill>
              <a:schemeClr val="accent2"/>
            </a:solidFill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</a:rPr>
                <a:t>Database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459" y="898568"/>
              <a:ext cx="840943" cy="70504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576" y="575892"/>
              <a:ext cx="1219200" cy="1219200"/>
            </a:xfrm>
            <a:prstGeom prst="rect">
              <a:avLst/>
            </a:prstGeom>
          </p:spPr>
        </p:pic>
        <p:cxnSp>
          <p:nvCxnSpPr>
            <p:cNvPr id="14" name="直接箭头连接符 31"/>
            <p:cNvCxnSpPr>
              <a:stCxn id="8" idx="0"/>
              <a:endCxn id="13" idx="1"/>
            </p:cNvCxnSpPr>
            <p:nvPr/>
          </p:nvCxnSpPr>
          <p:spPr>
            <a:xfrm rot="5400000" flipH="1" flipV="1">
              <a:off x="3424742" y="1049091"/>
              <a:ext cx="1158432" cy="1431235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31"/>
            <p:cNvCxnSpPr>
              <a:stCxn id="12" idx="3"/>
              <a:endCxn id="9" idx="0"/>
            </p:cNvCxnSpPr>
            <p:nvPr/>
          </p:nvCxnSpPr>
          <p:spPr>
            <a:xfrm>
              <a:off x="7313402" y="1251088"/>
              <a:ext cx="1297197" cy="1092836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31"/>
            <p:cNvCxnSpPr>
              <a:stCxn id="9" idx="1"/>
              <a:endCxn id="8" idx="3"/>
            </p:cNvCxnSpPr>
            <p:nvPr/>
          </p:nvCxnSpPr>
          <p:spPr>
            <a:xfrm flipH="1">
              <a:off x="4127141" y="2780322"/>
              <a:ext cx="36446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31"/>
            <p:cNvCxnSpPr>
              <a:stCxn id="10" idx="1"/>
              <a:endCxn id="8" idx="2"/>
            </p:cNvCxnSpPr>
            <p:nvPr/>
          </p:nvCxnSpPr>
          <p:spPr>
            <a:xfrm rot="10800000">
              <a:off x="3288342" y="3216720"/>
              <a:ext cx="1769319" cy="102474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31"/>
            <p:cNvCxnSpPr>
              <a:stCxn id="9" idx="2"/>
              <a:endCxn id="10" idx="3"/>
            </p:cNvCxnSpPr>
            <p:nvPr/>
          </p:nvCxnSpPr>
          <p:spPr>
            <a:xfrm rot="5400000">
              <a:off x="7160559" y="2791421"/>
              <a:ext cx="1024743" cy="1875339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31"/>
            <p:cNvCxnSpPr/>
            <p:nvPr/>
          </p:nvCxnSpPr>
          <p:spPr>
            <a:xfrm rot="10800000" flipH="1" flipV="1">
              <a:off x="6230189" y="4677860"/>
              <a:ext cx="4048" cy="66219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31"/>
            <p:cNvCxnSpPr/>
            <p:nvPr/>
          </p:nvCxnSpPr>
          <p:spPr>
            <a:xfrm flipH="1" flipV="1">
              <a:off x="5521008" y="4677859"/>
              <a:ext cx="4048" cy="66219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2602195" y="1500745"/>
              <a:ext cx="1415772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用户输入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7934270" y="1500745"/>
              <a:ext cx="1415772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显示信息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880798" y="2514160"/>
              <a:ext cx="2031325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响应用户操作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4351181" y="4778121"/>
              <a:ext cx="110799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存数据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6309836" y="4778121"/>
              <a:ext cx="110799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取数据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2602195" y="3541551"/>
              <a:ext cx="1415772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传递指令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7934270" y="3541551"/>
              <a:ext cx="1415772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r>
                <a:rPr lang="zh-CN" altLang="en-US" sz="2400" dirty="0"/>
                <a:t>业务数据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6734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属性 </a:t>
            </a:r>
            <a:r>
              <a:rPr lang="en-US" altLang="zh-CN" dirty="0"/>
              <a:t>- </a:t>
            </a:r>
            <a:r>
              <a:rPr lang="en-US" altLang="zh-CN" dirty="0" err="1"/>
              <a:t>layout_weight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9031" y="1171300"/>
            <a:ext cx="6851344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zh-CN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EditText</a:t>
            </a:r>
            <a:b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android:layout_width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="0dp"</a:t>
            </a:r>
            <a:b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android:layout_height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altLang="zh-CN" sz="28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wrap_content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b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android:layout_weight</a:t>
            </a:r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="1"</a:t>
            </a:r>
            <a:b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9031" y="3848004"/>
            <a:ext cx="6851344" cy="26776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&lt;Button</a:t>
            </a:r>
            <a:b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android:layout_width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="0dp"</a:t>
            </a:r>
            <a:b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android:layout_height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altLang="zh-CN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wrap_content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b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sz="28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android:layout_weight</a:t>
            </a:r>
            <a:r>
              <a:rPr lang="en-US" altLang="zh-CN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="1"</a:t>
            </a:r>
            <a:br>
              <a:rPr lang="en-US" altLang="zh-CN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689573" y="1171300"/>
            <a:ext cx="3974773" cy="5354360"/>
            <a:chOff x="683491" y="1171300"/>
            <a:chExt cx="3217400" cy="4250096"/>
          </a:xfrm>
        </p:grpSpPr>
        <p:sp>
          <p:nvSpPr>
            <p:cNvPr id="7" name="矩形 6"/>
            <p:cNvSpPr/>
            <p:nvPr/>
          </p:nvSpPr>
          <p:spPr>
            <a:xfrm>
              <a:off x="690418" y="1848656"/>
              <a:ext cx="3203147" cy="3572740"/>
            </a:xfrm>
            <a:prstGeom prst="rect">
              <a:avLst/>
            </a:prstGeom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3492" y="1171300"/>
              <a:ext cx="3217399" cy="691269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83491" y="1364681"/>
              <a:ext cx="3217399" cy="497887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                   </a:t>
              </a:r>
              <a:endParaRPr lang="zh-CN" altLang="en-US" sz="1600" b="1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369565" y="3006935"/>
              <a:ext cx="1471269" cy="377361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rgbClr val="333333"/>
                  </a:solidFill>
                </a:rPr>
                <a:t>登录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774735" y="3387336"/>
              <a:ext cx="14978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802443" y="3975907"/>
              <a:ext cx="29712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15"/>
            <p:cNvSpPr/>
            <p:nvPr/>
          </p:nvSpPr>
          <p:spPr>
            <a:xfrm>
              <a:off x="749445" y="2270753"/>
              <a:ext cx="3019777" cy="386781"/>
            </a:xfrm>
            <a:prstGeom prst="roundRect">
              <a:avLst>
                <a:gd name="adj" fmla="val 5241"/>
              </a:avLst>
            </a:prstGeom>
            <a:noFill/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rgbClr val="333333"/>
                  </a:solidFill>
                </a:rPr>
                <a:t>欢迎使用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02279" y="3045411"/>
              <a:ext cx="1782332" cy="333405"/>
            </a:xfrm>
            <a:prstGeom prst="roundRect">
              <a:avLst>
                <a:gd name="adj" fmla="val 5241"/>
              </a:avLst>
            </a:prstGeom>
            <a:noFill/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zh-CN" sz="1200" dirty="0">
                  <a:solidFill>
                    <a:srgbClr val="333333"/>
                  </a:solidFill>
                </a:rPr>
                <a:t>cn_rookie@163.com</a:t>
              </a:r>
              <a:endParaRPr lang="zh-CN" altLang="en-US" sz="1200" dirty="0">
                <a:solidFill>
                  <a:srgbClr val="333333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98342" y="3626505"/>
              <a:ext cx="2684392" cy="357923"/>
            </a:xfrm>
            <a:prstGeom prst="roundRect">
              <a:avLst>
                <a:gd name="adj" fmla="val 5241"/>
              </a:avLst>
            </a:prstGeom>
            <a:noFill/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</a:rPr>
                <a:t>密码</a:t>
              </a:r>
            </a:p>
          </p:txBody>
        </p:sp>
      </p:grpSp>
      <p:sp>
        <p:nvSpPr>
          <p:cNvPr id="19" name="椭圆 18"/>
          <p:cNvSpPr/>
          <p:nvPr/>
        </p:nvSpPr>
        <p:spPr>
          <a:xfrm>
            <a:off x="7540921" y="3310756"/>
            <a:ext cx="4351125" cy="821636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8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练习：设置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90418" y="1093371"/>
            <a:ext cx="6295095" cy="52629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/>
              <a:t>&lt;</a:t>
            </a:r>
            <a:r>
              <a:rPr lang="en-US" altLang="zh-CN" sz="2400" dirty="0" err="1"/>
              <a:t>EditText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/>
              <a:t>android:id</a:t>
            </a:r>
            <a:r>
              <a:rPr lang="en-US" altLang="zh-CN" sz="2400" dirty="0"/>
              <a:t>="@+id/</a:t>
            </a:r>
            <a:r>
              <a:rPr lang="en-US" altLang="zh-CN" sz="2400" dirty="0" err="1"/>
              <a:t>input_message</a:t>
            </a:r>
            <a:r>
              <a:rPr lang="en-US" altLang="zh-CN" sz="2400" dirty="0"/>
              <a:t>"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/>
              <a:t>android:layout_width</a:t>
            </a:r>
            <a:r>
              <a:rPr lang="en-US" altLang="zh-CN" sz="2400" dirty="0"/>
              <a:t>="0dp"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/>
              <a:t>android:layout_height</a:t>
            </a:r>
            <a:r>
              <a:rPr lang="en-US" altLang="zh-CN" sz="2400" dirty="0"/>
              <a:t>="</a:t>
            </a:r>
            <a:r>
              <a:rPr lang="en-US" altLang="zh-CN" sz="2400" dirty="0" err="1"/>
              <a:t>wrap_content</a:t>
            </a:r>
            <a:r>
              <a:rPr lang="en-US" altLang="zh-CN" sz="2400" dirty="0"/>
              <a:t>"</a:t>
            </a:r>
            <a:br>
              <a:rPr lang="en-US" altLang="zh-CN" sz="2400" dirty="0"/>
            </a:br>
            <a:r>
              <a:rPr lang="en-US" altLang="zh-CN" sz="2400" b="1" dirty="0">
                <a:solidFill>
                  <a:schemeClr val="accent2"/>
                </a:solidFill>
              </a:rPr>
              <a:t>    </a:t>
            </a:r>
            <a:r>
              <a:rPr lang="en-US" altLang="zh-CN" sz="2400" b="1" dirty="0" err="1">
                <a:solidFill>
                  <a:schemeClr val="accent2"/>
                </a:solidFill>
              </a:rPr>
              <a:t>android:layout_weight</a:t>
            </a:r>
            <a:r>
              <a:rPr lang="en-US" altLang="zh-CN" sz="2400" b="1" dirty="0">
                <a:solidFill>
                  <a:schemeClr val="accent2"/>
                </a:solidFill>
              </a:rPr>
              <a:t>="1"</a:t>
            </a:r>
            <a:br>
              <a:rPr lang="en-US" altLang="zh-CN" sz="2400" b="1" dirty="0">
                <a:solidFill>
                  <a:schemeClr val="accent2"/>
                </a:solidFill>
              </a:rPr>
            </a:br>
            <a:r>
              <a:rPr lang="en-US" altLang="zh-CN" sz="2400" dirty="0"/>
              <a:t>    </a:t>
            </a:r>
            <a:r>
              <a:rPr lang="en-US" altLang="zh-CN" sz="2400" dirty="0" err="1"/>
              <a:t>android:hint</a:t>
            </a:r>
            <a:r>
              <a:rPr lang="en-US" altLang="zh-CN" sz="2400" dirty="0"/>
              <a:t>="Type something"</a:t>
            </a:r>
            <a:br>
              <a:rPr lang="en-US" altLang="zh-CN" sz="2400" dirty="0"/>
            </a:br>
            <a:r>
              <a:rPr lang="en-US" altLang="zh-CN" sz="2400" dirty="0"/>
              <a:t>/&gt;</a:t>
            </a:r>
          </a:p>
          <a:p>
            <a:br>
              <a:rPr lang="en-US" altLang="zh-CN" sz="2400" dirty="0"/>
            </a:br>
            <a:r>
              <a:rPr lang="en-US" altLang="zh-CN" sz="2400" dirty="0"/>
              <a:t>&lt;Button</a:t>
            </a:r>
            <a:br>
              <a:rPr lang="en-US" altLang="zh-CN" sz="2400" dirty="0"/>
            </a:br>
            <a:r>
              <a:rPr lang="en-US" altLang="zh-CN" sz="2400" dirty="0"/>
              <a:t>     </a:t>
            </a:r>
            <a:r>
              <a:rPr lang="en-US" altLang="zh-CN" sz="2400" dirty="0" err="1"/>
              <a:t>android:id</a:t>
            </a:r>
            <a:r>
              <a:rPr lang="en-US" altLang="zh-CN" sz="2400" dirty="0"/>
              <a:t>="@+id/send"</a:t>
            </a:r>
            <a:br>
              <a:rPr lang="en-US" altLang="zh-CN" sz="2400" dirty="0"/>
            </a:br>
            <a:r>
              <a:rPr lang="en-US" altLang="zh-CN" sz="2400" b="1" dirty="0"/>
              <a:t>    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android:layout_width</a:t>
            </a:r>
            <a:r>
              <a:rPr lang="en-US" altLang="zh-CN" sz="2400" b="1" dirty="0">
                <a:solidFill>
                  <a:schemeClr val="accent1"/>
                </a:solidFill>
              </a:rPr>
              <a:t>="</a:t>
            </a:r>
            <a:r>
              <a:rPr lang="en-US" altLang="zh-CN" sz="2400" b="1" dirty="0" err="1">
                <a:solidFill>
                  <a:schemeClr val="accent1"/>
                </a:solidFill>
              </a:rPr>
              <a:t>wrap_content</a:t>
            </a:r>
            <a:r>
              <a:rPr lang="en-US" altLang="zh-CN" sz="2400" b="1" dirty="0">
                <a:solidFill>
                  <a:schemeClr val="accent1"/>
                </a:solidFill>
              </a:rPr>
              <a:t>"</a:t>
            </a:r>
            <a:br>
              <a:rPr lang="en-US" altLang="zh-CN" sz="2400" b="1" dirty="0">
                <a:solidFill>
                  <a:schemeClr val="accent1"/>
                </a:solidFill>
              </a:rPr>
            </a:br>
            <a:r>
              <a:rPr lang="en-US" altLang="zh-CN" sz="2400" dirty="0"/>
              <a:t>     </a:t>
            </a:r>
            <a:r>
              <a:rPr lang="en-US" altLang="zh-CN" sz="2400" dirty="0" err="1"/>
              <a:t>android:layout_height</a:t>
            </a:r>
            <a:r>
              <a:rPr lang="en-US" altLang="zh-CN" sz="2400" dirty="0"/>
              <a:t>="</a:t>
            </a:r>
            <a:r>
              <a:rPr lang="en-US" altLang="zh-CN" sz="2400" dirty="0" err="1"/>
              <a:t>wrap_content</a:t>
            </a:r>
            <a:r>
              <a:rPr lang="en-US" altLang="zh-CN" sz="2400" dirty="0"/>
              <a:t>"</a:t>
            </a:r>
            <a:br>
              <a:rPr lang="en-US" altLang="zh-CN" sz="2400" dirty="0"/>
            </a:br>
            <a:r>
              <a:rPr lang="en-US" altLang="zh-CN" sz="2400" dirty="0"/>
              <a:t>     </a:t>
            </a:r>
            <a:r>
              <a:rPr lang="en-US" altLang="zh-CN" sz="2400" dirty="0" err="1"/>
              <a:t>android:text</a:t>
            </a:r>
            <a:r>
              <a:rPr lang="en-US" altLang="zh-CN" sz="2400" dirty="0"/>
              <a:t>="Send"</a:t>
            </a:r>
            <a:br>
              <a:rPr lang="en-US" altLang="zh-CN" sz="2400" dirty="0"/>
            </a:br>
            <a:r>
              <a:rPr lang="en-US" altLang="zh-CN" sz="2400" dirty="0"/>
              <a:t>/&gt; </a:t>
            </a:r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600119" y="1093370"/>
            <a:ext cx="3984171" cy="5262979"/>
            <a:chOff x="8324739" y="1260035"/>
            <a:chExt cx="3217400" cy="4250096"/>
          </a:xfrm>
        </p:grpSpPr>
        <p:sp>
          <p:nvSpPr>
            <p:cNvPr id="6" name="矩形 5"/>
            <p:cNvSpPr/>
            <p:nvPr/>
          </p:nvSpPr>
          <p:spPr>
            <a:xfrm>
              <a:off x="8338593" y="1937391"/>
              <a:ext cx="3188389" cy="3572740"/>
            </a:xfrm>
            <a:prstGeom prst="rect">
              <a:avLst/>
            </a:prstGeom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324740" y="1260035"/>
              <a:ext cx="3217399" cy="691269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324739" y="1453416"/>
              <a:ext cx="3217399" cy="497887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                   </a:t>
              </a:r>
              <a:endParaRPr lang="zh-CN" altLang="en-US" sz="1600" b="1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856343" y="3095670"/>
              <a:ext cx="625739" cy="377361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rgbClr val="333333"/>
                  </a:solidFill>
                </a:rPr>
                <a:t>登录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8415983" y="3476071"/>
              <a:ext cx="234978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8443691" y="4064642"/>
              <a:ext cx="29712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>
            <a:xfrm>
              <a:off x="8390693" y="2359488"/>
              <a:ext cx="3019777" cy="386781"/>
            </a:xfrm>
            <a:prstGeom prst="roundRect">
              <a:avLst>
                <a:gd name="adj" fmla="val 5241"/>
              </a:avLst>
            </a:prstGeom>
            <a:noFill/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rgbClr val="333333"/>
                  </a:solidFill>
                </a:rPr>
                <a:t>欢迎使用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343526" y="3134146"/>
              <a:ext cx="2422239" cy="333405"/>
            </a:xfrm>
            <a:prstGeom prst="roundRect">
              <a:avLst>
                <a:gd name="adj" fmla="val 5241"/>
              </a:avLst>
            </a:prstGeom>
            <a:noFill/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zh-CN" sz="1200" dirty="0">
                  <a:solidFill>
                    <a:srgbClr val="333333"/>
                  </a:solidFill>
                </a:rPr>
                <a:t>cn_rookie9527114572@163.com</a:t>
              </a:r>
              <a:endParaRPr lang="zh-CN" altLang="en-US" sz="1200" dirty="0">
                <a:solidFill>
                  <a:srgbClr val="333333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8439590" y="3715240"/>
              <a:ext cx="2684392" cy="357923"/>
            </a:xfrm>
            <a:prstGeom prst="roundRect">
              <a:avLst>
                <a:gd name="adj" fmla="val 5241"/>
              </a:avLst>
            </a:prstGeom>
            <a:noFill/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</a:rPr>
                <a:t>密码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257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RelativeLayout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62</a:t>
            </a:fld>
            <a:r>
              <a:rPr lang="en-US" altLang="zh-CN" dirty="0"/>
              <a:t>-246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90418" y="1275180"/>
            <a:ext cx="10912829" cy="5235347"/>
            <a:chOff x="187432" y="1011165"/>
            <a:chExt cx="11083583" cy="5369225"/>
          </a:xfrm>
        </p:grpSpPr>
        <p:sp>
          <p:nvSpPr>
            <p:cNvPr id="6" name="圆角矩形 5"/>
            <p:cNvSpPr/>
            <p:nvPr/>
          </p:nvSpPr>
          <p:spPr>
            <a:xfrm>
              <a:off x="3994818" y="1916441"/>
              <a:ext cx="953700" cy="441891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212582" y="1916441"/>
              <a:ext cx="953700" cy="441891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916956" y="1660843"/>
              <a:ext cx="3364280" cy="4719547"/>
            </a:xfrm>
            <a:prstGeom prst="rect">
              <a:avLst/>
            </a:prstGeom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902339" y="1011165"/>
              <a:ext cx="3394890" cy="663023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902338" y="1196644"/>
              <a:ext cx="3394890" cy="477543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                   </a:t>
              </a:r>
              <a:endParaRPr lang="zh-CN" altLang="en-US" sz="1600" b="1" dirty="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015839" y="3602159"/>
              <a:ext cx="1166513" cy="554596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994818" y="5784097"/>
              <a:ext cx="953700" cy="441891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212582" y="5784097"/>
              <a:ext cx="953700" cy="441891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flipH="1">
              <a:off x="6995511" y="1721529"/>
              <a:ext cx="4042435" cy="452424"/>
              <a:chOff x="225446" y="4467226"/>
              <a:chExt cx="4814654" cy="538850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225446" y="4467226"/>
                <a:ext cx="427511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7558139" y="1191231"/>
              <a:ext cx="34579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layout_alignParentRight</a:t>
              </a:r>
              <a:endParaRPr lang="zh-CN" altLang="en-US" sz="24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510661" y="1820119"/>
              <a:ext cx="3234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layout_alignParentTop</a:t>
              </a:r>
              <a:endParaRPr lang="zh-CN" altLang="en-US" sz="2400" dirty="0"/>
            </a:p>
          </p:txBody>
        </p:sp>
        <p:grpSp>
          <p:nvGrpSpPr>
            <p:cNvPr id="21" name="组合 20"/>
            <p:cNvGrpSpPr/>
            <p:nvPr/>
          </p:nvGrpSpPr>
          <p:grpSpPr>
            <a:xfrm flipH="1">
              <a:off x="6995511" y="5481267"/>
              <a:ext cx="4219744" cy="452424"/>
              <a:chOff x="14266" y="4467226"/>
              <a:chExt cx="5025834" cy="538850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4266" y="4467226"/>
                <a:ext cx="44862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24"/>
            <p:cNvSpPr/>
            <p:nvPr/>
          </p:nvSpPr>
          <p:spPr>
            <a:xfrm>
              <a:off x="7547082" y="4938535"/>
              <a:ext cx="34579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layout_alignParentRight</a:t>
              </a:r>
              <a:endParaRPr lang="zh-CN" altLang="en-US" sz="24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7558139" y="5538829"/>
              <a:ext cx="37128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layout_alignParentBottom</a:t>
              </a:r>
              <a:endParaRPr lang="zh-CN" altLang="en-US" sz="2400" dirty="0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87432" y="1721529"/>
              <a:ext cx="3996952" cy="452424"/>
              <a:chOff x="279618" y="4467226"/>
              <a:chExt cx="4760482" cy="53885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279618" y="4467226"/>
                <a:ext cx="42209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480169" y="1191231"/>
              <a:ext cx="32512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layout_alignParentLeft</a:t>
              </a:r>
              <a:endParaRPr lang="zh-CN" altLang="en-US" sz="2400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565249" y="1820119"/>
              <a:ext cx="32347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layout_alignParentTop</a:t>
              </a:r>
              <a:endParaRPr lang="zh-CN" altLang="en-US" sz="2400" dirty="0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87432" y="5481267"/>
              <a:ext cx="3996952" cy="452424"/>
              <a:chOff x="279618" y="4467226"/>
              <a:chExt cx="4760482" cy="538850"/>
            </a:xfrm>
          </p:grpSpPr>
          <p:cxnSp>
            <p:nvCxnSpPr>
              <p:cNvPr id="34" name="直接连接符 33"/>
              <p:cNvCxnSpPr/>
              <p:nvPr/>
            </p:nvCxnSpPr>
            <p:spPr>
              <a:xfrm>
                <a:off x="279618" y="4467226"/>
                <a:ext cx="422094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35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498465" y="4938535"/>
              <a:ext cx="32512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layout_alignParentLeft</a:t>
              </a:r>
              <a:endParaRPr lang="zh-CN" altLang="en-US" sz="2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187432" y="5538829"/>
              <a:ext cx="37128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layout_alignParentBottom</a:t>
              </a:r>
              <a:endParaRPr lang="zh-CN" altLang="en-US" sz="2400" dirty="0"/>
            </a:p>
          </p:txBody>
        </p:sp>
        <p:grpSp>
          <p:nvGrpSpPr>
            <p:cNvPr id="39" name="组合 38"/>
            <p:cNvGrpSpPr/>
            <p:nvPr/>
          </p:nvGrpSpPr>
          <p:grpSpPr>
            <a:xfrm rot="10800000">
              <a:off x="5967528" y="3837760"/>
              <a:ext cx="1872107" cy="79806"/>
              <a:chOff x="629060" y="3949899"/>
              <a:chExt cx="1872107" cy="79806"/>
            </a:xfrm>
          </p:grpSpPr>
          <p:cxnSp>
            <p:nvCxnSpPr>
              <p:cNvPr id="40" name="直接连接符 39"/>
              <p:cNvCxnSpPr/>
              <p:nvPr/>
            </p:nvCxnSpPr>
            <p:spPr>
              <a:xfrm rot="10800000" flipH="1">
                <a:off x="629060" y="3989802"/>
                <a:ext cx="17923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椭圆 40"/>
              <p:cNvSpPr/>
              <p:nvPr/>
            </p:nvSpPr>
            <p:spPr>
              <a:xfrm flipV="1">
                <a:off x="2421361" y="3949899"/>
                <a:ext cx="79806" cy="7980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7839635" y="3634727"/>
              <a:ext cx="31983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layout_centerInParent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9978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相对其他组件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63</a:t>
            </a:fld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042416" y="1188719"/>
            <a:ext cx="9649306" cy="5167631"/>
            <a:chOff x="1311965" y="150963"/>
            <a:chExt cx="10248823" cy="5985316"/>
          </a:xfrm>
        </p:grpSpPr>
        <p:sp>
          <p:nvSpPr>
            <p:cNvPr id="8" name="矩形 7"/>
            <p:cNvSpPr/>
            <p:nvPr/>
          </p:nvSpPr>
          <p:spPr>
            <a:xfrm>
              <a:off x="4425013" y="150963"/>
              <a:ext cx="3217399" cy="5985316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0C0C0"/>
              </a:solidFill>
              <a:prstDash val="solid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425013" y="5600481"/>
              <a:ext cx="3217399" cy="527503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429115" y="168215"/>
              <a:ext cx="3217399" cy="698821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29114" y="391608"/>
              <a:ext cx="3217399" cy="475428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          Android Rookie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674743" y="5782026"/>
              <a:ext cx="388672" cy="185447"/>
              <a:chOff x="8512943" y="2108001"/>
              <a:chExt cx="2073639" cy="918285"/>
            </a:xfrm>
            <a:solidFill>
              <a:srgbClr val="C0C0C0"/>
            </a:solidFill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9639355" y="2954195"/>
                <a:ext cx="511059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8512943" y="2192756"/>
                <a:ext cx="1637471" cy="0"/>
              </a:xfrm>
              <a:prstGeom prst="line">
                <a:avLst/>
              </a:prstGeom>
              <a:grpFill/>
              <a:ln w="41275">
                <a:solidFill>
                  <a:srgbClr val="C0C0C0"/>
                </a:solidFill>
                <a:head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任意多边形 14"/>
              <p:cNvSpPr/>
              <p:nvPr/>
            </p:nvSpPr>
            <p:spPr>
              <a:xfrm rot="10800000">
                <a:off x="10130388" y="2108001"/>
                <a:ext cx="456194" cy="918285"/>
              </a:xfrm>
              <a:custGeom>
                <a:avLst/>
                <a:gdLst>
                  <a:gd name="connsiteX0" fmla="*/ 456194 w 456194"/>
                  <a:gd name="connsiteY0" fmla="*/ 0 h 918285"/>
                  <a:gd name="connsiteX1" fmla="*/ 456194 w 456194"/>
                  <a:gd name="connsiteY1" fmla="*/ 167807 h 918285"/>
                  <a:gd name="connsiteX2" fmla="*/ 401475 w 456194"/>
                  <a:gd name="connsiteY2" fmla="*/ 173307 h 918285"/>
                  <a:gd name="connsiteX3" fmla="*/ 167808 w 456194"/>
                  <a:gd name="connsiteY3" fmla="*/ 459142 h 918285"/>
                  <a:gd name="connsiteX4" fmla="*/ 401475 w 456194"/>
                  <a:gd name="connsiteY4" fmla="*/ 744978 h 918285"/>
                  <a:gd name="connsiteX5" fmla="*/ 456194 w 456194"/>
                  <a:gd name="connsiteY5" fmla="*/ 750477 h 918285"/>
                  <a:gd name="connsiteX6" fmla="*/ 456194 w 456194"/>
                  <a:gd name="connsiteY6" fmla="*/ 918285 h 918285"/>
                  <a:gd name="connsiteX7" fmla="*/ 367656 w 456194"/>
                  <a:gd name="connsiteY7" fmla="*/ 909376 h 918285"/>
                  <a:gd name="connsiteX8" fmla="*/ 0 w 456194"/>
                  <a:gd name="connsiteY8" fmla="*/ 459142 h 918285"/>
                  <a:gd name="connsiteX9" fmla="*/ 367656 w 456194"/>
                  <a:gd name="connsiteY9" fmla="*/ 8908 h 918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6194" h="918285">
                    <a:moveTo>
                      <a:pt x="456194" y="0"/>
                    </a:moveTo>
                    <a:lnTo>
                      <a:pt x="456194" y="167807"/>
                    </a:lnTo>
                    <a:lnTo>
                      <a:pt x="401475" y="173307"/>
                    </a:lnTo>
                    <a:cubicBezTo>
                      <a:pt x="268122" y="200513"/>
                      <a:pt x="167808" y="318148"/>
                      <a:pt x="167808" y="459142"/>
                    </a:cubicBezTo>
                    <a:cubicBezTo>
                      <a:pt x="167808" y="600136"/>
                      <a:pt x="268122" y="717772"/>
                      <a:pt x="401475" y="744978"/>
                    </a:cubicBezTo>
                    <a:lnTo>
                      <a:pt x="456194" y="750477"/>
                    </a:lnTo>
                    <a:lnTo>
                      <a:pt x="456194" y="918285"/>
                    </a:lnTo>
                    <a:lnTo>
                      <a:pt x="367656" y="909376"/>
                    </a:lnTo>
                    <a:cubicBezTo>
                      <a:pt x="157835" y="866523"/>
                      <a:pt x="0" y="681229"/>
                      <a:pt x="0" y="459142"/>
                    </a:cubicBezTo>
                    <a:cubicBezTo>
                      <a:pt x="0" y="237055"/>
                      <a:pt x="157835" y="51761"/>
                      <a:pt x="367656" y="8908"/>
                    </a:cubicBezTo>
                    <a:close/>
                  </a:path>
                </a:pathLst>
              </a:custGeom>
              <a:solidFill>
                <a:srgbClr val="C0C0C0"/>
              </a:solidFill>
              <a:ln>
                <a:solidFill>
                  <a:srgbClr val="C0C0C0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807904" y="5742081"/>
              <a:ext cx="394107" cy="265338"/>
              <a:chOff x="1966822" y="5515129"/>
              <a:chExt cx="422695" cy="34531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966822" y="5668472"/>
                <a:ext cx="422695" cy="191969"/>
                <a:chOff x="1909313" y="5549135"/>
                <a:chExt cx="422695" cy="250501"/>
              </a:xfrm>
            </p:grpSpPr>
            <p:cxnSp>
              <p:nvCxnSpPr>
                <p:cNvPr id="21" name="直接连接符 20"/>
                <p:cNvCxnSpPr/>
                <p:nvPr/>
              </p:nvCxnSpPr>
              <p:spPr>
                <a:xfrm>
                  <a:off x="1909313" y="5788659"/>
                  <a:ext cx="422695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1923692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2320508" y="5549135"/>
                  <a:ext cx="0" cy="250501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>
                <a:off x="2007324" y="5515129"/>
                <a:ext cx="344619" cy="183034"/>
                <a:chOff x="2038665" y="5533404"/>
                <a:chExt cx="284237" cy="150964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 flipH="1">
                  <a:off x="2038665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2171938" y="5533404"/>
                  <a:ext cx="150964" cy="150964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组合 23"/>
            <p:cNvGrpSpPr/>
            <p:nvPr/>
          </p:nvGrpSpPr>
          <p:grpSpPr>
            <a:xfrm>
              <a:off x="6996881" y="5729550"/>
              <a:ext cx="397197" cy="260720"/>
              <a:chOff x="2728090" y="5529695"/>
              <a:chExt cx="472309" cy="28774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728090" y="5535445"/>
                <a:ext cx="472309" cy="281990"/>
                <a:chOff x="2728090" y="5535445"/>
                <a:chExt cx="472309" cy="281990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2728090" y="5592351"/>
                  <a:ext cx="396815" cy="225084"/>
                </a:xfrm>
                <a:prstGeom prst="rect">
                  <a:avLst/>
                </a:prstGeom>
                <a:ln w="28575">
                  <a:solidFill>
                    <a:srgbClr val="C0C0C0"/>
                  </a:solidFill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2800" dirty="0">
                    <a:solidFill>
                      <a:srgbClr val="333333"/>
                    </a:solidFill>
                  </a:endParaRPr>
                </a:p>
              </p:txBody>
            </p:sp>
            <p:cxnSp>
              <p:nvCxnSpPr>
                <p:cNvPr id="28" name="直接连接符 27"/>
                <p:cNvCxnSpPr/>
                <p:nvPr/>
              </p:nvCxnSpPr>
              <p:spPr>
                <a:xfrm>
                  <a:off x="2836928" y="5535445"/>
                  <a:ext cx="363471" cy="0"/>
                </a:xfrm>
                <a:prstGeom prst="line">
                  <a:avLst/>
                </a:prstGeom>
                <a:ln w="28575">
                  <a:solidFill>
                    <a:srgbClr val="C0C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直接连接符 25"/>
              <p:cNvCxnSpPr/>
              <p:nvPr/>
            </p:nvCxnSpPr>
            <p:spPr>
              <a:xfrm>
                <a:off x="3186025" y="5529695"/>
                <a:ext cx="0" cy="186980"/>
              </a:xfrm>
              <a:prstGeom prst="line">
                <a:avLst/>
              </a:prstGeom>
              <a:ln w="28575">
                <a:solidFill>
                  <a:srgbClr val="C0C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3943" y="391608"/>
              <a:ext cx="452968" cy="452968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459" y="2660617"/>
              <a:ext cx="946991" cy="94699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77375" y="2061837"/>
              <a:ext cx="874820" cy="85500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297" y="2061837"/>
              <a:ext cx="925911" cy="904933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372887" y="3495804"/>
              <a:ext cx="874820" cy="85500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828202" y="3514175"/>
              <a:ext cx="925911" cy="904933"/>
            </a:xfrm>
            <a:prstGeom prst="rect">
              <a:avLst/>
            </a:prstGeom>
          </p:spPr>
        </p:pic>
        <p:grpSp>
          <p:nvGrpSpPr>
            <p:cNvPr id="35" name="组合 34"/>
            <p:cNvGrpSpPr/>
            <p:nvPr/>
          </p:nvGrpSpPr>
          <p:grpSpPr>
            <a:xfrm rot="10800000">
              <a:off x="6490370" y="3122291"/>
              <a:ext cx="1872107" cy="79806"/>
              <a:chOff x="629060" y="3949899"/>
              <a:chExt cx="1872107" cy="79806"/>
            </a:xfrm>
          </p:grpSpPr>
          <p:cxnSp>
            <p:nvCxnSpPr>
              <p:cNvPr id="36" name="直接连接符 35"/>
              <p:cNvCxnSpPr/>
              <p:nvPr/>
            </p:nvCxnSpPr>
            <p:spPr>
              <a:xfrm rot="10800000" flipH="1">
                <a:off x="629060" y="3989802"/>
                <a:ext cx="17923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椭圆 36"/>
              <p:cNvSpPr/>
              <p:nvPr/>
            </p:nvSpPr>
            <p:spPr>
              <a:xfrm flipV="1">
                <a:off x="2421361" y="3949899"/>
                <a:ext cx="79806" cy="7980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8362477" y="2919258"/>
              <a:ext cx="31983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layout_centerInParent</a:t>
              </a:r>
              <a:endParaRPr lang="zh-CN" altLang="en-US" sz="2400" dirty="0"/>
            </a:p>
          </p:txBody>
        </p:sp>
        <p:grpSp>
          <p:nvGrpSpPr>
            <p:cNvPr id="39" name="组合 38"/>
            <p:cNvGrpSpPr/>
            <p:nvPr/>
          </p:nvGrpSpPr>
          <p:grpSpPr>
            <a:xfrm flipH="1">
              <a:off x="7195480" y="1734494"/>
              <a:ext cx="4042435" cy="452424"/>
              <a:chOff x="225446" y="4467226"/>
              <a:chExt cx="4814654" cy="538850"/>
            </a:xfrm>
          </p:grpSpPr>
          <p:cxnSp>
            <p:nvCxnSpPr>
              <p:cNvPr id="40" name="直接连接符 39"/>
              <p:cNvCxnSpPr/>
              <p:nvPr/>
            </p:nvCxnSpPr>
            <p:spPr>
              <a:xfrm>
                <a:off x="225446" y="4467226"/>
                <a:ext cx="427511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41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 flipH="1" flipV="1">
              <a:off x="7190239" y="4297311"/>
              <a:ext cx="4219744" cy="452424"/>
              <a:chOff x="14266" y="4467226"/>
              <a:chExt cx="5025834" cy="538850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14266" y="4467226"/>
                <a:ext cx="44862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311965" y="1741704"/>
              <a:ext cx="3547770" cy="452424"/>
              <a:chOff x="814606" y="4467226"/>
              <a:chExt cx="4225494" cy="538850"/>
            </a:xfrm>
          </p:grpSpPr>
          <p:cxnSp>
            <p:nvCxnSpPr>
              <p:cNvPr id="48" name="直接连接符 47"/>
              <p:cNvCxnSpPr/>
              <p:nvPr/>
            </p:nvCxnSpPr>
            <p:spPr>
              <a:xfrm>
                <a:off x="814606" y="4467226"/>
                <a:ext cx="36859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椭圆 49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1905034" y="1154895"/>
              <a:ext cx="20185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layout_above</a:t>
              </a:r>
              <a:endParaRPr lang="zh-CN" altLang="en-US" sz="2400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778396" y="1783783"/>
              <a:ext cx="22717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layout_toLeftOf</a:t>
              </a:r>
              <a:endParaRPr lang="zh-CN" altLang="en-US" sz="2400" dirty="0"/>
            </a:p>
          </p:txBody>
        </p:sp>
        <p:grpSp>
          <p:nvGrpSpPr>
            <p:cNvPr id="53" name="组合 52"/>
            <p:cNvGrpSpPr/>
            <p:nvPr/>
          </p:nvGrpSpPr>
          <p:grpSpPr>
            <a:xfrm flipV="1">
              <a:off x="1311965" y="4297311"/>
              <a:ext cx="3521468" cy="452424"/>
              <a:chOff x="845933" y="4467226"/>
              <a:chExt cx="4194167" cy="538850"/>
            </a:xfrm>
          </p:grpSpPr>
          <p:cxnSp>
            <p:nvCxnSpPr>
              <p:cNvPr id="54" name="直接连接符 53"/>
              <p:cNvCxnSpPr/>
              <p:nvPr/>
            </p:nvCxnSpPr>
            <p:spPr>
              <a:xfrm flipV="1">
                <a:off x="845933" y="4467226"/>
                <a:ext cx="365462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4500562" y="4467226"/>
                <a:ext cx="495299" cy="4952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椭圆 55"/>
              <p:cNvSpPr/>
              <p:nvPr/>
            </p:nvSpPr>
            <p:spPr>
              <a:xfrm>
                <a:off x="4948933" y="4914909"/>
                <a:ext cx="91167" cy="91167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1921865" y="4152884"/>
              <a:ext cx="1984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layout_below</a:t>
              </a:r>
              <a:endParaRPr lang="zh-CN" altLang="en-US" sz="2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1778396" y="4789491"/>
              <a:ext cx="22717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layout_toLeftOf</a:t>
              </a:r>
              <a:endParaRPr lang="zh-CN" altLang="en-US" sz="24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8564926" y="1177047"/>
              <a:ext cx="20185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layout_above</a:t>
              </a:r>
              <a:endParaRPr lang="zh-CN" altLang="en-US" sz="24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8334894" y="1783783"/>
              <a:ext cx="24785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layout_toRightOf</a:t>
              </a:r>
              <a:endParaRPr lang="zh-CN" altLang="en-US" sz="240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8334894" y="4914658"/>
              <a:ext cx="24785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layout_toRightOf</a:t>
              </a:r>
              <a:endParaRPr lang="zh-CN" altLang="en-US" sz="24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8581757" y="4179461"/>
              <a:ext cx="198483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layout_below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69803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FrameLayout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44742" y="2529206"/>
            <a:ext cx="4307130" cy="26167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层叠式布局</a:t>
            </a:r>
            <a:endParaRPr lang="en-US" altLang="zh-CN" b="1" dirty="0"/>
          </a:p>
          <a:p>
            <a:pPr marL="0" indent="0">
              <a:spcBef>
                <a:spcPts val="1200"/>
              </a:spcBef>
              <a:buNone/>
            </a:pPr>
            <a:r>
              <a:rPr lang="zh-CN" altLang="en-US" dirty="0"/>
              <a:t>默认摆放在布局的左上角</a:t>
            </a: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dirty="0"/>
              <a:t>将  </a:t>
            </a:r>
            <a:r>
              <a:rPr lang="en-US" altLang="zh-CN" dirty="0" err="1"/>
              <a:t>FrameLayout</a:t>
            </a:r>
            <a:r>
              <a:rPr lang="en-US" altLang="zh-CN" dirty="0"/>
              <a:t> </a:t>
            </a:r>
            <a:r>
              <a:rPr lang="zh-CN" altLang="en-US" dirty="0"/>
              <a:t>内的元素</a:t>
            </a:r>
            <a:r>
              <a:rPr lang="zh-CN" altLang="en-US" b="1" dirty="0"/>
              <a:t>一层覆盖一层</a:t>
            </a:r>
            <a:r>
              <a:rPr lang="zh-CN" altLang="en-US" dirty="0"/>
              <a:t>地显示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64</a:t>
            </a:fld>
            <a:r>
              <a:rPr lang="en-US" altLang="zh-CN"/>
              <a:t>-246</a:t>
            </a:r>
            <a:endParaRPr lang="en-US" altLang="zh-CN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188470" y="2557342"/>
            <a:ext cx="41383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188470" y="4934930"/>
            <a:ext cx="41383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90417" y="1380226"/>
            <a:ext cx="5796353" cy="5158686"/>
            <a:chOff x="1339745" y="1011165"/>
            <a:chExt cx="5957484" cy="5369225"/>
          </a:xfrm>
        </p:grpSpPr>
        <p:sp>
          <p:nvSpPr>
            <p:cNvPr id="10" name="圆角矩形 9"/>
            <p:cNvSpPr/>
            <p:nvPr/>
          </p:nvSpPr>
          <p:spPr>
            <a:xfrm>
              <a:off x="3943849" y="1687634"/>
              <a:ext cx="1505985" cy="1010182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075216" y="1881597"/>
              <a:ext cx="1243250" cy="622257"/>
            </a:xfrm>
            <a:prstGeom prst="roundRect">
              <a:avLst>
                <a:gd name="adj" fmla="val 5241"/>
              </a:avLst>
            </a:prstGeom>
            <a:solidFill>
              <a:schemeClr val="accent1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916956" y="1660843"/>
              <a:ext cx="3364280" cy="4719547"/>
            </a:xfrm>
            <a:prstGeom prst="rect">
              <a:avLst/>
            </a:prstGeom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02339" y="1011165"/>
              <a:ext cx="3394890" cy="663023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902338" y="1196644"/>
              <a:ext cx="3394890" cy="477543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                   </a:t>
              </a:r>
              <a:endParaRPr lang="zh-CN" altLang="en-US" sz="1600" b="1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331990" y="2032929"/>
              <a:ext cx="729702" cy="319593"/>
            </a:xfrm>
            <a:prstGeom prst="roundRect">
              <a:avLst>
                <a:gd name="adj" fmla="val 5241"/>
              </a:avLst>
            </a:prstGeom>
            <a:solidFill>
              <a:schemeClr val="accent2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 rot="10800000" flipH="1">
              <a:off x="3554083" y="3641154"/>
              <a:ext cx="1062366" cy="79806"/>
              <a:chOff x="1438801" y="3949899"/>
              <a:chExt cx="1062366" cy="79806"/>
            </a:xfrm>
          </p:grpSpPr>
          <p:cxnSp>
            <p:nvCxnSpPr>
              <p:cNvPr id="17" name="直接连接符 16"/>
              <p:cNvCxnSpPr/>
              <p:nvPr/>
            </p:nvCxnSpPr>
            <p:spPr>
              <a:xfrm rot="10800000" flipH="1">
                <a:off x="1438801" y="3989802"/>
                <a:ext cx="9825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/>
              <p:cNvSpPr/>
              <p:nvPr/>
            </p:nvSpPr>
            <p:spPr>
              <a:xfrm flipV="1">
                <a:off x="2421361" y="3949899"/>
                <a:ext cx="79806" cy="7980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1339745" y="3379544"/>
              <a:ext cx="23054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err="1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FrameLayout</a:t>
              </a:r>
              <a:endParaRPr lang="zh-CN" altLang="en-US" sz="2800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4458416" y="2108741"/>
              <a:ext cx="476850" cy="167969"/>
            </a:xfrm>
            <a:prstGeom prst="roundRect">
              <a:avLst>
                <a:gd name="adj" fmla="val 5241"/>
              </a:avLst>
            </a:prstGeom>
            <a:solidFill>
              <a:schemeClr val="accent3"/>
            </a:solidFill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rgbClr val="333333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 rot="10800000" flipH="1">
              <a:off x="3554083" y="2167134"/>
              <a:ext cx="1062366" cy="79806"/>
              <a:chOff x="1438801" y="3949899"/>
              <a:chExt cx="1062366" cy="79806"/>
            </a:xfrm>
          </p:grpSpPr>
          <p:cxnSp>
            <p:nvCxnSpPr>
              <p:cNvPr id="22" name="直接连接符 21"/>
              <p:cNvCxnSpPr/>
              <p:nvPr/>
            </p:nvCxnSpPr>
            <p:spPr>
              <a:xfrm rot="10800000" flipH="1">
                <a:off x="1438801" y="3989802"/>
                <a:ext cx="9825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 flipV="1">
                <a:off x="2421361" y="3949899"/>
                <a:ext cx="79806" cy="79806"/>
              </a:xfrm>
              <a:prstGeom prst="ellipse">
                <a:avLst/>
              </a:prstGeom>
              <a:solidFill>
                <a:srgbClr val="0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1349902" y="1933045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层叠在左上角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9070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5195372" y="4129827"/>
          <a:ext cx="6327102" cy="2171658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792773">
                  <a:extLst>
                    <a:ext uri="{9D8B030D-6E8A-4147-A177-3AD203B41FA5}">
                      <a16:colId xmlns:a16="http://schemas.microsoft.com/office/drawing/2014/main" val="4072199809"/>
                    </a:ext>
                  </a:extLst>
                </a:gridCol>
                <a:gridCol w="3534329">
                  <a:extLst>
                    <a:ext uri="{9D8B030D-6E8A-4147-A177-3AD203B41FA5}">
                      <a16:colId xmlns:a16="http://schemas.microsoft.com/office/drawing/2014/main" val="2312603080"/>
                    </a:ext>
                  </a:extLst>
                </a:gridCol>
              </a:tblGrid>
              <a:tr h="723886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460232"/>
                  </a:ext>
                </a:extLst>
              </a:tr>
              <a:tr h="723886">
                <a:tc>
                  <a:txBody>
                    <a:bodyPr/>
                    <a:lstStyle/>
                    <a:p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194804"/>
                  </a:ext>
                </a:extLst>
              </a:tr>
              <a:tr h="723886">
                <a:tc gridSpan="2"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351394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TableLayout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447" y="1905681"/>
            <a:ext cx="4499705" cy="1413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 err="1"/>
              <a:t>TableRow</a:t>
            </a:r>
            <a:r>
              <a:rPr lang="en-US" altLang="zh-CN" dirty="0"/>
              <a:t> - </a:t>
            </a:r>
            <a:r>
              <a:rPr lang="zh-CN" altLang="en-US" dirty="0"/>
              <a:t>表格内的行，行内每一个元素算作一列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63128" y="6301486"/>
            <a:ext cx="2743200" cy="365125"/>
          </a:xfrm>
        </p:spPr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65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919559" y="1243583"/>
            <a:ext cx="3966560" cy="5057902"/>
            <a:chOff x="1324794" y="1926867"/>
            <a:chExt cx="3217400" cy="4250096"/>
          </a:xfrm>
        </p:grpSpPr>
        <p:sp>
          <p:nvSpPr>
            <p:cNvPr id="8" name="矩形 7"/>
            <p:cNvSpPr/>
            <p:nvPr/>
          </p:nvSpPr>
          <p:spPr>
            <a:xfrm>
              <a:off x="1338649" y="2604223"/>
              <a:ext cx="3192702" cy="3572740"/>
            </a:xfrm>
            <a:prstGeom prst="rect">
              <a:avLst/>
            </a:prstGeom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24795" y="1926867"/>
              <a:ext cx="3217399" cy="691269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324794" y="2120248"/>
              <a:ext cx="3217399" cy="497887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                   </a:t>
              </a:r>
              <a:endParaRPr lang="zh-CN" altLang="en-US" sz="1600" b="1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423604" y="4607754"/>
              <a:ext cx="3019777" cy="386781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1600" dirty="0">
                  <a:solidFill>
                    <a:srgbClr val="333333"/>
                  </a:solidFill>
                </a:rPr>
                <a:t>登录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034521" y="3435316"/>
              <a:ext cx="2408860" cy="470096"/>
              <a:chOff x="690031" y="2067422"/>
              <a:chExt cx="2971293" cy="386781"/>
            </a:xfrm>
          </p:grpSpPr>
          <p:cxnSp>
            <p:nvCxnSpPr>
              <p:cNvPr id="13" name="直接连接符 12"/>
              <p:cNvCxnSpPr/>
              <p:nvPr/>
            </p:nvCxnSpPr>
            <p:spPr>
              <a:xfrm>
                <a:off x="690031" y="2384024"/>
                <a:ext cx="297129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圆角矩形 13"/>
              <p:cNvSpPr/>
              <p:nvPr/>
            </p:nvSpPr>
            <p:spPr>
              <a:xfrm>
                <a:off x="707874" y="2067422"/>
                <a:ext cx="2900825" cy="386781"/>
              </a:xfrm>
              <a:prstGeom prst="roundRect">
                <a:avLst>
                  <a:gd name="adj" fmla="val 5241"/>
                </a:avLst>
              </a:prstGeom>
              <a:noFill/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cn_rookie@163.com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034521" y="3883437"/>
              <a:ext cx="2408860" cy="555770"/>
              <a:chOff x="685929" y="2623193"/>
              <a:chExt cx="2975395" cy="386781"/>
            </a:xfrm>
          </p:grpSpPr>
          <p:cxnSp>
            <p:nvCxnSpPr>
              <p:cNvPr id="16" name="直接连接符 15"/>
              <p:cNvCxnSpPr/>
              <p:nvPr/>
            </p:nvCxnSpPr>
            <p:spPr>
              <a:xfrm>
                <a:off x="690031" y="2972595"/>
                <a:ext cx="297129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圆角矩形 16"/>
              <p:cNvSpPr/>
              <p:nvPr/>
            </p:nvSpPr>
            <p:spPr>
              <a:xfrm>
                <a:off x="685929" y="2623193"/>
                <a:ext cx="2900825" cy="386781"/>
              </a:xfrm>
              <a:prstGeom prst="roundRect">
                <a:avLst>
                  <a:gd name="adj" fmla="val 5241"/>
                </a:avLst>
              </a:prstGeom>
              <a:noFill/>
              <a:ln w="12700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***********</a:t>
                </a:r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1439938" y="3523534"/>
              <a:ext cx="6357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账号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439938" y="4083762"/>
              <a:ext cx="59957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密码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6409190" y="4294799"/>
            <a:ext cx="1026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账号</a:t>
            </a:r>
            <a:endParaRPr lang="zh-CN" altLang="en-US" sz="2400" b="1" dirty="0"/>
          </a:p>
        </p:txBody>
      </p:sp>
      <p:sp>
        <p:nvSpPr>
          <p:cNvPr id="22" name="矩形 21"/>
          <p:cNvSpPr/>
          <p:nvPr/>
        </p:nvSpPr>
        <p:spPr>
          <a:xfrm>
            <a:off x="6467615" y="4957952"/>
            <a:ext cx="9685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密码</a:t>
            </a:r>
            <a:endParaRPr lang="zh-CN" altLang="en-US" sz="2400" b="1" dirty="0"/>
          </a:p>
        </p:txBody>
      </p:sp>
      <p:grpSp>
        <p:nvGrpSpPr>
          <p:cNvPr id="23" name="组合 22"/>
          <p:cNvGrpSpPr/>
          <p:nvPr/>
        </p:nvGrpSpPr>
        <p:grpSpPr>
          <a:xfrm>
            <a:off x="8041154" y="4171535"/>
            <a:ext cx="3573483" cy="622960"/>
            <a:chOff x="690031" y="2028312"/>
            <a:chExt cx="3106421" cy="386781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690031" y="2384024"/>
              <a:ext cx="29712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圆角矩形 24"/>
            <p:cNvSpPr/>
            <p:nvPr/>
          </p:nvSpPr>
          <p:spPr>
            <a:xfrm>
              <a:off x="690031" y="2028312"/>
              <a:ext cx="3106421" cy="386781"/>
            </a:xfrm>
            <a:prstGeom prst="roundRect">
              <a:avLst>
                <a:gd name="adj" fmla="val 5241"/>
              </a:avLst>
            </a:prstGeom>
            <a:noFill/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en-US" altLang="zh-CN" sz="2400" b="1" dirty="0"/>
                <a:t>cn_rookie@163.com</a:t>
              </a:r>
              <a:endParaRPr lang="zh-CN" altLang="en-US" sz="2400" b="1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041154" y="4809000"/>
            <a:ext cx="3418038" cy="736493"/>
            <a:chOff x="685929" y="2623193"/>
            <a:chExt cx="2975395" cy="386781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690031" y="2972595"/>
              <a:ext cx="29712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685929" y="2623193"/>
              <a:ext cx="2900825" cy="386781"/>
            </a:xfrm>
            <a:prstGeom prst="roundRect">
              <a:avLst>
                <a:gd name="adj" fmla="val 5241"/>
              </a:avLst>
            </a:prstGeom>
            <a:noFill/>
            <a:ln w="12700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r>
                <a:rPr lang="zh-CN" altLang="en-US" sz="2400" b="1" dirty="0"/>
                <a:t>***********</a:t>
              </a:r>
            </a:p>
          </p:txBody>
        </p:sp>
      </p:grpSp>
      <p:sp>
        <p:nvSpPr>
          <p:cNvPr id="29" name="圆角矩形 28"/>
          <p:cNvSpPr/>
          <p:nvPr/>
        </p:nvSpPr>
        <p:spPr>
          <a:xfrm>
            <a:off x="6655158" y="5691673"/>
            <a:ext cx="3284963" cy="512553"/>
          </a:xfrm>
          <a:prstGeom prst="roundRect">
            <a:avLst>
              <a:gd name="adj" fmla="val 5241"/>
            </a:avLst>
          </a:prstGeom>
          <a:solidFill>
            <a:srgbClr val="DDDDDD"/>
          </a:solidFill>
          <a:ln w="12700">
            <a:solidFill>
              <a:srgbClr val="DDDDDD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2400" b="1" dirty="0"/>
              <a:t>登录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5984055" y="1699260"/>
            <a:ext cx="4558146" cy="1697136"/>
            <a:chOff x="6467615" y="1495764"/>
            <a:chExt cx="4138317" cy="2377588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6467615" y="1495764"/>
              <a:ext cx="413831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6467615" y="3873352"/>
              <a:ext cx="413831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2433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0418" y="1220247"/>
            <a:ext cx="10515600" cy="5136103"/>
          </a:xfrm>
          <a:solidFill>
            <a:srgbClr val="FAFAFA"/>
          </a:solidFill>
          <a:ln>
            <a:solidFill>
              <a:srgbClr val="DBD9DC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&lt;</a:t>
            </a:r>
            <a:r>
              <a:rPr lang="en-US" altLang="zh-CN" b="1" dirty="0" err="1"/>
              <a:t>TableRow</a:t>
            </a:r>
            <a:r>
              <a:rPr lang="en-US" altLang="zh-CN" b="1" dirty="0"/>
              <a:t>&gt;</a:t>
            </a:r>
            <a:br>
              <a:rPr lang="en-US" altLang="zh-CN" b="1" dirty="0"/>
            </a:br>
            <a:r>
              <a:rPr lang="en-US" altLang="zh-CN" b="1" dirty="0"/>
              <a:t>        </a:t>
            </a:r>
            <a:r>
              <a:rPr lang="en-US" altLang="zh-CN" dirty="0"/>
              <a:t>&lt;</a:t>
            </a:r>
            <a:r>
              <a:rPr lang="en-US" altLang="zh-CN" dirty="0" err="1"/>
              <a:t>TextView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dirty="0" err="1"/>
              <a:t>android:layout_height</a:t>
            </a:r>
            <a:r>
              <a:rPr lang="en-US" altLang="zh-CN" dirty="0"/>
              <a:t>=“</a:t>
            </a:r>
            <a:r>
              <a:rPr lang="en-US" altLang="zh-CN" dirty="0" err="1"/>
              <a:t>wrap_content</a:t>
            </a:r>
            <a:r>
              <a:rPr lang="en-US" altLang="zh-CN" dirty="0"/>
              <a:t>”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dirty="0" err="1"/>
              <a:t>android:text</a:t>
            </a:r>
            <a:r>
              <a:rPr lang="en-US" altLang="zh-CN" dirty="0"/>
              <a:t>=“</a:t>
            </a:r>
            <a:r>
              <a:rPr lang="zh-CN" altLang="en-US" dirty="0"/>
              <a:t>账号：</a:t>
            </a:r>
            <a:r>
              <a:rPr lang="en-US" altLang="zh-CN" dirty="0"/>
              <a:t>” /&gt;</a:t>
            </a:r>
            <a:br>
              <a:rPr lang="en-US" altLang="zh-CN" dirty="0"/>
            </a:br>
            <a:r>
              <a:rPr lang="en-US" altLang="zh-CN" dirty="0"/>
              <a:t>        &lt;</a:t>
            </a:r>
            <a:r>
              <a:rPr lang="en-US" altLang="zh-CN" dirty="0" err="1"/>
              <a:t>EditText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dirty="0" err="1"/>
              <a:t>android:id</a:t>
            </a:r>
            <a:r>
              <a:rPr lang="en-US" altLang="zh-CN" dirty="0"/>
              <a:t>=“@+id/account”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dirty="0" err="1"/>
              <a:t>android:layout_height</a:t>
            </a:r>
            <a:r>
              <a:rPr lang="en-US" altLang="zh-CN" dirty="0"/>
              <a:t>=“</a:t>
            </a:r>
            <a:r>
              <a:rPr lang="en-US" altLang="zh-CN" dirty="0" err="1"/>
              <a:t>wrap_content</a:t>
            </a:r>
            <a:r>
              <a:rPr lang="en-US" altLang="zh-CN" dirty="0"/>
              <a:t>”</a:t>
            </a:r>
            <a:br>
              <a:rPr lang="en-US" altLang="zh-CN" dirty="0"/>
            </a:br>
            <a:r>
              <a:rPr lang="en-US" altLang="zh-CN" dirty="0"/>
              <a:t>                </a:t>
            </a:r>
            <a:r>
              <a:rPr lang="en-US" altLang="zh-CN" dirty="0" err="1"/>
              <a:t>android:hint</a:t>
            </a:r>
            <a:r>
              <a:rPr lang="en-US" altLang="zh-CN" dirty="0"/>
              <a:t>=“</a:t>
            </a:r>
            <a:r>
              <a:rPr lang="zh-CN" altLang="en-US" dirty="0"/>
              <a:t>输入你的账号</a:t>
            </a:r>
            <a:r>
              <a:rPr lang="en-US" altLang="zh-CN" dirty="0"/>
              <a:t>" /&gt;</a:t>
            </a:r>
            <a:br>
              <a:rPr lang="en-US" altLang="zh-CN" dirty="0"/>
            </a:br>
            <a:r>
              <a:rPr lang="en-US" altLang="zh-CN" b="1" dirty="0"/>
              <a:t>&lt;/</a:t>
            </a:r>
            <a:r>
              <a:rPr lang="en-US" altLang="zh-CN" b="1" dirty="0" err="1"/>
              <a:t>TableRow</a:t>
            </a:r>
            <a:r>
              <a:rPr lang="en-US" altLang="zh-CN" b="1" dirty="0"/>
              <a:t>&gt;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024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GridLayout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7882" y="2817457"/>
            <a:ext cx="6656251" cy="2182095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zh-CN" altLang="en-US" dirty="0"/>
              <a:t>将容器划分为</a:t>
            </a:r>
            <a:r>
              <a:rPr lang="en-US" altLang="zh-CN" dirty="0"/>
              <a:t>rows × columns </a:t>
            </a:r>
            <a:r>
              <a:rPr lang="zh-CN" altLang="en-US" dirty="0"/>
              <a:t>个网格</a:t>
            </a:r>
            <a:endParaRPr lang="en-US" altLang="zh-CN" dirty="0"/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zh-CN" altLang="en-US" dirty="0"/>
              <a:t>每个网格放置一个组件</a:t>
            </a:r>
            <a:endParaRPr lang="en-US" altLang="zh-CN" dirty="0"/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zh-CN" altLang="en-US" dirty="0"/>
              <a:t>可设置一个组件横跨多少列、纵跨多少行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67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731676" y="1198972"/>
            <a:ext cx="4036749" cy="4855493"/>
            <a:chOff x="2016579" y="868651"/>
            <a:chExt cx="3217400" cy="4250096"/>
          </a:xfrm>
        </p:grpSpPr>
        <p:sp>
          <p:nvSpPr>
            <p:cNvPr id="7" name="矩形 6"/>
            <p:cNvSpPr/>
            <p:nvPr/>
          </p:nvSpPr>
          <p:spPr>
            <a:xfrm>
              <a:off x="2030434" y="1546007"/>
              <a:ext cx="3192702" cy="3572740"/>
            </a:xfrm>
            <a:prstGeom prst="rect">
              <a:avLst/>
            </a:prstGeom>
            <a:ln w="28575">
              <a:solidFill>
                <a:srgbClr val="C0C0C0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016580" y="868651"/>
              <a:ext cx="3217399" cy="691269"/>
            </a:xfrm>
            <a:prstGeom prst="rect">
              <a:avLst/>
            </a:prstGeom>
            <a:solidFill>
              <a:srgbClr val="303F9F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016579" y="1062032"/>
              <a:ext cx="3217399" cy="497887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Android Rookie                   </a:t>
              </a:r>
              <a:endParaRPr lang="zh-CN" altLang="en-US" sz="1600" b="1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109340" y="16563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1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770075" y="16563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2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414776" y="16563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3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059477" y="16563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/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109340" y="22518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4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770075" y="22518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5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414776" y="22518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6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4059477" y="22518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×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2109340" y="28473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7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2770075" y="28473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8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3414776" y="28473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9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4059477" y="2847344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-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414776" y="3391328"/>
              <a:ext cx="581829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.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109340" y="3391328"/>
              <a:ext cx="1242564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0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109340" y="3930045"/>
              <a:ext cx="1887265" cy="461135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=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059477" y="3391328"/>
              <a:ext cx="581829" cy="999852"/>
            </a:xfrm>
            <a:prstGeom prst="roundRect">
              <a:avLst>
                <a:gd name="adj" fmla="val 5241"/>
              </a:avLst>
            </a:prstGeom>
            <a:solidFill>
              <a:srgbClr val="DDDDDD"/>
            </a:solidFill>
            <a:ln w="12700">
              <a:solidFill>
                <a:srgbClr val="DDDDDD"/>
              </a:solidFill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333333"/>
                  </a:solidFill>
                </a:rPr>
                <a:t>+</a:t>
              </a:r>
              <a:endParaRPr lang="zh-CN" altLang="en-US" sz="2800" b="1" dirty="0">
                <a:solidFill>
                  <a:srgbClr val="333333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117882" y="2625687"/>
            <a:ext cx="6656251" cy="2373864"/>
            <a:chOff x="6467615" y="1495764"/>
            <a:chExt cx="4138317" cy="2377588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6467615" y="1495764"/>
              <a:ext cx="413831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467615" y="3873352"/>
              <a:ext cx="413831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005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设置网格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40859"/>
            <a:ext cx="10022633" cy="5680615"/>
          </a:xfrm>
          <a:solidFill>
            <a:srgbClr val="FAFAFA"/>
          </a:solidFill>
          <a:ln>
            <a:solidFill>
              <a:srgbClr val="DBD9DC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/>
              <a:t>&lt;</a:t>
            </a:r>
            <a:r>
              <a:rPr lang="en-US" altLang="zh-CN" b="1" dirty="0" err="1"/>
              <a:t>GridLayout</a:t>
            </a:r>
            <a:r>
              <a:rPr lang="en-US" altLang="zh-CN" dirty="0"/>
              <a:t> </a:t>
            </a:r>
            <a:r>
              <a:rPr lang="zh-CN" altLang="en-US" dirty="0"/>
              <a:t>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    </a:t>
            </a:r>
            <a:r>
              <a:rPr lang="en-US" altLang="zh-CN" dirty="0" err="1"/>
              <a:t>android:orientation</a:t>
            </a:r>
            <a:r>
              <a:rPr lang="en-US" altLang="zh-CN" dirty="0"/>
              <a:t>="horizontal"            </a:t>
            </a:r>
            <a:r>
              <a:rPr lang="zh-CN" altLang="en-US" dirty="0"/>
              <a:t>　　　 </a:t>
            </a:r>
          </a:p>
          <a:p>
            <a:pPr marL="0" indent="0">
              <a:buNone/>
            </a:pPr>
            <a:r>
              <a:rPr lang="zh-CN" altLang="en-US" dirty="0"/>
              <a:t>    </a:t>
            </a:r>
            <a:r>
              <a:rPr lang="en-US" altLang="zh-CN" dirty="0" err="1"/>
              <a:t>android:rowCount</a:t>
            </a:r>
            <a:r>
              <a:rPr lang="en-US" altLang="zh-CN" dirty="0"/>
              <a:t>="5"                                 </a:t>
            </a:r>
            <a:r>
              <a:rPr lang="zh-CN" altLang="en-US" dirty="0"/>
              <a:t> </a:t>
            </a:r>
          </a:p>
          <a:p>
            <a:pPr marL="0" indent="0">
              <a:buNone/>
            </a:pPr>
            <a:r>
              <a:rPr lang="zh-CN" altLang="en-US" dirty="0"/>
              <a:t>    </a:t>
            </a:r>
            <a:r>
              <a:rPr lang="en-US" altLang="zh-CN" dirty="0" err="1"/>
              <a:t>android:columnCount</a:t>
            </a:r>
            <a:r>
              <a:rPr lang="en-US" altLang="zh-CN" dirty="0"/>
              <a:t>="4" </a:t>
            </a:r>
            <a:r>
              <a:rPr lang="en-US" altLang="zh-CN" b="1" dirty="0"/>
              <a:t>&gt;</a:t>
            </a:r>
            <a:r>
              <a:rPr lang="en-US" altLang="zh-CN" dirty="0"/>
              <a:t>  </a:t>
            </a:r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pPr marL="457200" lvl="1" indent="0">
              <a:buNone/>
            </a:pPr>
            <a:r>
              <a:rPr lang="en-US" altLang="zh-CN" sz="2600" b="1" dirty="0"/>
              <a:t>&lt;Button</a:t>
            </a:r>
            <a:r>
              <a:rPr lang="en-US" altLang="zh-CN" sz="2600" dirty="0"/>
              <a:t>    </a:t>
            </a:r>
          </a:p>
          <a:p>
            <a:pPr marL="457200" lvl="1" indent="0">
              <a:buNone/>
            </a:pPr>
            <a:r>
              <a:rPr lang="en-US" altLang="zh-CN" sz="2600" dirty="0"/>
              <a:t>      </a:t>
            </a:r>
            <a:r>
              <a:rPr lang="en-US" altLang="zh-CN" sz="2600" dirty="0" err="1"/>
              <a:t>android:id</a:t>
            </a:r>
            <a:r>
              <a:rPr lang="en-US" altLang="zh-CN" sz="2600" dirty="0"/>
              <a:t>="@+id/zero"    </a:t>
            </a:r>
          </a:p>
          <a:p>
            <a:pPr marL="457200" lvl="1" indent="0">
              <a:buNone/>
            </a:pPr>
            <a:r>
              <a:rPr lang="en-US" altLang="zh-CN" sz="2600" dirty="0"/>
              <a:t>      </a:t>
            </a:r>
            <a:r>
              <a:rPr lang="en-US" altLang="zh-CN" sz="2600" dirty="0" err="1"/>
              <a:t>android:layout_columnSpan</a:t>
            </a:r>
            <a:r>
              <a:rPr lang="en-US" altLang="zh-CN" sz="2600" dirty="0"/>
              <a:t>="2"  </a:t>
            </a:r>
            <a:r>
              <a:rPr lang="zh-CN" altLang="en-US" sz="2600" dirty="0"/>
              <a:t>　　　　</a:t>
            </a:r>
          </a:p>
          <a:p>
            <a:pPr marL="457200" lvl="1" indent="0">
              <a:buNone/>
            </a:pPr>
            <a:r>
              <a:rPr lang="zh-CN" altLang="en-US" sz="2600" dirty="0"/>
              <a:t>      </a:t>
            </a:r>
            <a:r>
              <a:rPr lang="en-US" altLang="zh-CN" sz="2600" dirty="0" err="1"/>
              <a:t>android:layout_gravity</a:t>
            </a:r>
            <a:r>
              <a:rPr lang="en-US" altLang="zh-CN" sz="2600" dirty="0"/>
              <a:t>="fill"  </a:t>
            </a:r>
            <a:r>
              <a:rPr lang="zh-CN" altLang="en-US" sz="2600" dirty="0"/>
              <a:t>　　　　 </a:t>
            </a:r>
          </a:p>
          <a:p>
            <a:pPr marL="457200" lvl="1" indent="0">
              <a:buNone/>
            </a:pPr>
            <a:r>
              <a:rPr lang="zh-CN" altLang="en-US" sz="2600" dirty="0"/>
              <a:t>      </a:t>
            </a:r>
            <a:r>
              <a:rPr lang="en-US" altLang="zh-CN" sz="2600" dirty="0" err="1"/>
              <a:t>android:text</a:t>
            </a:r>
            <a:r>
              <a:rPr lang="en-US" altLang="zh-CN" sz="2600" dirty="0"/>
              <a:t>="0"</a:t>
            </a:r>
            <a:r>
              <a:rPr lang="en-US" altLang="zh-CN" sz="2600" b="1" dirty="0"/>
              <a:t>/&gt;</a:t>
            </a:r>
            <a:r>
              <a:rPr lang="en-US" altLang="zh-CN" sz="2600" dirty="0"/>
              <a:t>   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68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flipV="1">
            <a:off x="3188208" y="5851384"/>
            <a:ext cx="5873532" cy="541542"/>
            <a:chOff x="3071813" y="1040860"/>
            <a:chExt cx="5957916" cy="558271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3071813" y="1599131"/>
              <a:ext cx="2794978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100513" y="1040860"/>
              <a:ext cx="914400" cy="5582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014913" y="1040860"/>
              <a:ext cx="4014816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6282467" y="5814808"/>
            <a:ext cx="2797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按钮填充满两格 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188208" y="4389120"/>
            <a:ext cx="5873532" cy="592175"/>
            <a:chOff x="3071813" y="1040860"/>
            <a:chExt cx="5204431" cy="55827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071813" y="1599131"/>
              <a:ext cx="31106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4100513" y="1040860"/>
              <a:ext cx="914400" cy="5582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014913" y="1040860"/>
              <a:ext cx="326133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>
            <a:off x="6901226" y="4458075"/>
            <a:ext cx="2178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列扩展两列  </a:t>
            </a:r>
          </a:p>
        </p:txBody>
      </p:sp>
    </p:spTree>
    <p:extLst>
      <p:ext uri="{BB962C8B-B14F-4D97-AF65-F5344CB8AC3E}">
        <p14:creationId xmlns:p14="http://schemas.microsoft.com/office/powerpoint/2010/main" val="2419991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A8709-C871-3B4E-8126-3BFBAB6E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百分比布局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BEB0A9-CFD8-B642-AD01-63326D60E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Android</a:t>
            </a:r>
            <a:r>
              <a:rPr kumimoji="1" lang="zh-CN" altLang="en-US" dirty="0"/>
              <a:t>引入了一种新的布局方式一百 分比布局。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在这种布局中，不再使用</a:t>
            </a:r>
            <a:r>
              <a:rPr kumimoji="1" lang="en" altLang="zh-CN" dirty="0"/>
              <a:t>wrap_ content</a:t>
            </a:r>
            <a:r>
              <a:rPr kumimoji="1" lang="zh-CN" altLang="en" dirty="0"/>
              <a:t>、 </a:t>
            </a:r>
            <a:r>
              <a:rPr kumimoji="1" lang="en" altLang="zh-CN" dirty="0"/>
              <a:t>match_ parent </a:t>
            </a:r>
            <a:r>
              <a:rPr kumimoji="1" lang="zh-CN" altLang="en-US" dirty="0"/>
              <a:t>等方式来指定控件的大小，而是允许直接指定控件在布局中所占的百分比</a:t>
            </a:r>
          </a:p>
          <a:p>
            <a:r>
              <a:rPr kumimoji="1" lang="zh-CN" altLang="en-US" dirty="0"/>
              <a:t>由于</a:t>
            </a:r>
            <a:r>
              <a:rPr kumimoji="1" lang="en" altLang="zh-CN" dirty="0" err="1"/>
              <a:t>LinearLayout</a:t>
            </a:r>
            <a:r>
              <a:rPr kumimoji="1" lang="zh-CN" altLang="en-US" dirty="0"/>
              <a:t>本身已经支持按比例指定控件的大小，百分比布局只为</a:t>
            </a:r>
            <a:r>
              <a:rPr kumimoji="1" lang="en" altLang="zh-CN" dirty="0" err="1"/>
              <a:t>FramcLayout</a:t>
            </a:r>
            <a:r>
              <a:rPr kumimoji="1" lang="zh-CN" altLang="en-US" dirty="0"/>
              <a:t>和</a:t>
            </a:r>
            <a:r>
              <a:rPr kumimoji="1" lang="en" altLang="zh-CN" dirty="0" err="1"/>
              <a:t>RelativeLayout</a:t>
            </a:r>
            <a:r>
              <a:rPr kumimoji="1" lang="zh-CN" altLang="en-US" dirty="0"/>
              <a:t>进行功能扩展，提供了</a:t>
            </a:r>
            <a:r>
              <a:rPr kumimoji="1" lang="en" altLang="zh-CN" dirty="0" err="1"/>
              <a:t>PercentFrameLayout</a:t>
            </a:r>
            <a:r>
              <a:rPr kumimoji="1" lang="zh-CN" altLang="en-US" dirty="0"/>
              <a:t>和</a:t>
            </a:r>
            <a:r>
              <a:rPr kumimoji="1" lang="en" altLang="zh-CN" dirty="0" err="1"/>
              <a:t>PercentRelativeL</a:t>
            </a:r>
            <a:r>
              <a:rPr kumimoji="1" lang="en" altLang="zh-CN" dirty="0"/>
              <a:t> </a:t>
            </a:r>
            <a:r>
              <a:rPr kumimoji="1" lang="en" altLang="zh-CN" dirty="0" err="1"/>
              <a:t>ayout</a:t>
            </a:r>
            <a:r>
              <a:rPr kumimoji="1" lang="zh-CN" altLang="en-US" dirty="0"/>
              <a:t>这两个全新的布局。</a:t>
            </a:r>
          </a:p>
          <a:p>
            <a:r>
              <a:rPr kumimoji="1" lang="en" altLang="zh-CN" dirty="0"/>
              <a:t>Android</a:t>
            </a:r>
            <a:r>
              <a:rPr kumimoji="1" lang="zh-CN" altLang="en-US" dirty="0"/>
              <a:t>团队将百分比布局定义在了</a:t>
            </a:r>
            <a:r>
              <a:rPr kumimoji="1" lang="en" altLang="zh-CN" dirty="0"/>
              <a:t>support</a:t>
            </a:r>
            <a:r>
              <a:rPr kumimoji="1" lang="zh-CN" altLang="en-US" dirty="0"/>
              <a:t>库当中，我们只需要在项目的</a:t>
            </a:r>
            <a:r>
              <a:rPr kumimoji="1" lang="en" altLang="zh-CN" dirty="0" err="1"/>
              <a:t>build.gradle</a:t>
            </a:r>
            <a:r>
              <a:rPr kumimoji="1" lang="zh-CN" altLang="en-US" dirty="0"/>
              <a:t>中添加百分比布局库的依赖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A6569A-9BE7-8047-B59E-7E57CDF5C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27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Quiz </a:t>
            </a:r>
            <a:r>
              <a:rPr lang="zh-CN" altLang="en-US" dirty="0"/>
              <a:t>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158584" y="954592"/>
            <a:ext cx="9195214" cy="5401758"/>
            <a:chOff x="978156" y="261146"/>
            <a:chExt cx="10375642" cy="6095204"/>
          </a:xfrm>
        </p:grpSpPr>
        <p:grpSp>
          <p:nvGrpSpPr>
            <p:cNvPr id="24" name="组合 23"/>
            <p:cNvGrpSpPr/>
            <p:nvPr/>
          </p:nvGrpSpPr>
          <p:grpSpPr>
            <a:xfrm>
              <a:off x="4743215" y="261146"/>
              <a:ext cx="1978090" cy="1950098"/>
              <a:chOff x="4517170" y="289250"/>
              <a:chExt cx="1978090" cy="1950098"/>
            </a:xfrm>
          </p:grpSpPr>
          <p:sp>
            <p:nvSpPr>
              <p:cNvPr id="25" name="矩形 5"/>
              <p:cNvSpPr>
                <a:spLocks/>
              </p:cNvSpPr>
              <p:nvPr/>
            </p:nvSpPr>
            <p:spPr>
              <a:xfrm>
                <a:off x="4517170" y="289250"/>
                <a:ext cx="1978090" cy="1950098"/>
              </a:xfrm>
              <a:custGeom>
                <a:avLst/>
                <a:gdLst>
                  <a:gd name="connsiteX0" fmla="*/ 0 w 2472613"/>
                  <a:gd name="connsiteY0" fmla="*/ 0 h 2565917"/>
                  <a:gd name="connsiteX1" fmla="*/ 2472613 w 2472613"/>
                  <a:gd name="connsiteY1" fmla="*/ 0 h 2565917"/>
                  <a:gd name="connsiteX2" fmla="*/ 2472613 w 2472613"/>
                  <a:gd name="connsiteY2" fmla="*/ 2565917 h 2565917"/>
                  <a:gd name="connsiteX3" fmla="*/ 0 w 2472613"/>
                  <a:gd name="connsiteY3" fmla="*/ 2565917 h 2565917"/>
                  <a:gd name="connsiteX4" fmla="*/ 0 w 2472613"/>
                  <a:gd name="connsiteY4" fmla="*/ 0 h 2565917"/>
                  <a:gd name="connsiteX0" fmla="*/ 5141167 w 7613780"/>
                  <a:gd name="connsiteY0" fmla="*/ 1082351 h 3648268"/>
                  <a:gd name="connsiteX1" fmla="*/ 0 w 7613780"/>
                  <a:gd name="connsiteY1" fmla="*/ 0 h 3648268"/>
                  <a:gd name="connsiteX2" fmla="*/ 7613780 w 7613780"/>
                  <a:gd name="connsiteY2" fmla="*/ 1082351 h 3648268"/>
                  <a:gd name="connsiteX3" fmla="*/ 7613780 w 7613780"/>
                  <a:gd name="connsiteY3" fmla="*/ 3648268 h 3648268"/>
                  <a:gd name="connsiteX4" fmla="*/ 5141167 w 7613780"/>
                  <a:gd name="connsiteY4" fmla="*/ 3648268 h 3648268"/>
                  <a:gd name="connsiteX5" fmla="*/ 5141167 w 7613780"/>
                  <a:gd name="connsiteY5" fmla="*/ 1082351 h 3648268"/>
                  <a:gd name="connsiteX0" fmla="*/ 0 w 2472613"/>
                  <a:gd name="connsiteY0" fmla="*/ 0 h 2565917"/>
                  <a:gd name="connsiteX1" fmla="*/ 2472613 w 2472613"/>
                  <a:gd name="connsiteY1" fmla="*/ 0 h 2565917"/>
                  <a:gd name="connsiteX2" fmla="*/ 2472613 w 2472613"/>
                  <a:gd name="connsiteY2" fmla="*/ 2565917 h 2565917"/>
                  <a:gd name="connsiteX3" fmla="*/ 0 w 2472613"/>
                  <a:gd name="connsiteY3" fmla="*/ 2565917 h 2565917"/>
                  <a:gd name="connsiteX4" fmla="*/ 0 w 2472613"/>
                  <a:gd name="connsiteY4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2565917 h 2565917"/>
                  <a:gd name="connsiteX4" fmla="*/ 0 w 2472613"/>
                  <a:gd name="connsiteY4" fmla="*/ 2565917 h 2565917"/>
                  <a:gd name="connsiteX5" fmla="*/ 0 w 2472613"/>
                  <a:gd name="connsiteY5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1282959 h 2565917"/>
                  <a:gd name="connsiteX4" fmla="*/ 2472613 w 2472613"/>
                  <a:gd name="connsiteY4" fmla="*/ 2565917 h 2565917"/>
                  <a:gd name="connsiteX5" fmla="*/ 0 w 2472613"/>
                  <a:gd name="connsiteY5" fmla="*/ 2565917 h 2565917"/>
                  <a:gd name="connsiteX6" fmla="*/ 0 w 2472613"/>
                  <a:gd name="connsiteY6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1282959 h 2565917"/>
                  <a:gd name="connsiteX4" fmla="*/ 2472613 w 2472613"/>
                  <a:gd name="connsiteY4" fmla="*/ 2565917 h 2565917"/>
                  <a:gd name="connsiteX5" fmla="*/ 1236307 w 2472613"/>
                  <a:gd name="connsiteY5" fmla="*/ 2565917 h 2565917"/>
                  <a:gd name="connsiteX6" fmla="*/ 0 w 2472613"/>
                  <a:gd name="connsiteY6" fmla="*/ 2565917 h 2565917"/>
                  <a:gd name="connsiteX7" fmla="*/ 0 w 2472613"/>
                  <a:gd name="connsiteY7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1282959 h 2565917"/>
                  <a:gd name="connsiteX4" fmla="*/ 2472613 w 2472613"/>
                  <a:gd name="connsiteY4" fmla="*/ 2565917 h 2565917"/>
                  <a:gd name="connsiteX5" fmla="*/ 1236307 w 2472613"/>
                  <a:gd name="connsiteY5" fmla="*/ 2565917 h 2565917"/>
                  <a:gd name="connsiteX6" fmla="*/ 0 w 2472613"/>
                  <a:gd name="connsiteY6" fmla="*/ 2565917 h 2565917"/>
                  <a:gd name="connsiteX7" fmla="*/ 0 w 2472613"/>
                  <a:gd name="connsiteY7" fmla="*/ 1282959 h 2565917"/>
                  <a:gd name="connsiteX8" fmla="*/ 0 w 2472613"/>
                  <a:gd name="connsiteY8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2472613 w 2472613"/>
                  <a:gd name="connsiteY3" fmla="*/ 0 h 2565917"/>
                  <a:gd name="connsiteX4" fmla="*/ 2472613 w 2472613"/>
                  <a:gd name="connsiteY4" fmla="*/ 1282959 h 2565917"/>
                  <a:gd name="connsiteX5" fmla="*/ 2472613 w 2472613"/>
                  <a:gd name="connsiteY5" fmla="*/ 2565917 h 2565917"/>
                  <a:gd name="connsiteX6" fmla="*/ 1236307 w 2472613"/>
                  <a:gd name="connsiteY6" fmla="*/ 2565917 h 2565917"/>
                  <a:gd name="connsiteX7" fmla="*/ 0 w 2472613"/>
                  <a:gd name="connsiteY7" fmla="*/ 2565917 h 2565917"/>
                  <a:gd name="connsiteX8" fmla="*/ 0 w 2472613"/>
                  <a:gd name="connsiteY8" fmla="*/ 1282959 h 2565917"/>
                  <a:gd name="connsiteX9" fmla="*/ 0 w 2472613"/>
                  <a:gd name="connsiteY9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1282959 h 2565917"/>
                  <a:gd name="connsiteX6" fmla="*/ 2472613 w 2472613"/>
                  <a:gd name="connsiteY6" fmla="*/ 2565917 h 2565917"/>
                  <a:gd name="connsiteX7" fmla="*/ 1236307 w 2472613"/>
                  <a:gd name="connsiteY7" fmla="*/ 2565917 h 2565917"/>
                  <a:gd name="connsiteX8" fmla="*/ 0 w 2472613"/>
                  <a:gd name="connsiteY8" fmla="*/ 2565917 h 2565917"/>
                  <a:gd name="connsiteX9" fmla="*/ 0 w 2472613"/>
                  <a:gd name="connsiteY9" fmla="*/ 1282959 h 2565917"/>
                  <a:gd name="connsiteX10" fmla="*/ 0 w 2472613"/>
                  <a:gd name="connsiteY10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2565917 h 2565917"/>
                  <a:gd name="connsiteX8" fmla="*/ 1236307 w 2472613"/>
                  <a:gd name="connsiteY8" fmla="*/ 2565917 h 2565917"/>
                  <a:gd name="connsiteX9" fmla="*/ 0 w 2472613"/>
                  <a:gd name="connsiteY9" fmla="*/ 2565917 h 2565917"/>
                  <a:gd name="connsiteX10" fmla="*/ 0 w 2472613"/>
                  <a:gd name="connsiteY10" fmla="*/ 1282959 h 2565917"/>
                  <a:gd name="connsiteX11" fmla="*/ 0 w 2472613"/>
                  <a:gd name="connsiteY11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236307 w 2472613"/>
                  <a:gd name="connsiteY9" fmla="*/ 2565917 h 2565917"/>
                  <a:gd name="connsiteX10" fmla="*/ 0 w 2472613"/>
                  <a:gd name="connsiteY10" fmla="*/ 2565917 h 2565917"/>
                  <a:gd name="connsiteX11" fmla="*/ 0 w 2472613"/>
                  <a:gd name="connsiteY11" fmla="*/ 1282959 h 2565917"/>
                  <a:gd name="connsiteX12" fmla="*/ 0 w 2472613"/>
                  <a:gd name="connsiteY12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0 w 2472613"/>
                  <a:gd name="connsiteY11" fmla="*/ 2565917 h 2565917"/>
                  <a:gd name="connsiteX12" fmla="*/ 0 w 2472613"/>
                  <a:gd name="connsiteY12" fmla="*/ 1282959 h 2565917"/>
                  <a:gd name="connsiteX13" fmla="*/ 0 w 2472613"/>
                  <a:gd name="connsiteY13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618154 w 2472613"/>
                  <a:gd name="connsiteY11" fmla="*/ 2565917 h 2565917"/>
                  <a:gd name="connsiteX12" fmla="*/ 0 w 2472613"/>
                  <a:gd name="connsiteY12" fmla="*/ 2565917 h 2565917"/>
                  <a:gd name="connsiteX13" fmla="*/ 0 w 2472613"/>
                  <a:gd name="connsiteY13" fmla="*/ 1282959 h 2565917"/>
                  <a:gd name="connsiteX14" fmla="*/ 0 w 2472613"/>
                  <a:gd name="connsiteY14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618154 w 2472613"/>
                  <a:gd name="connsiteY11" fmla="*/ 2565917 h 2565917"/>
                  <a:gd name="connsiteX12" fmla="*/ 0 w 2472613"/>
                  <a:gd name="connsiteY12" fmla="*/ 2565917 h 2565917"/>
                  <a:gd name="connsiteX13" fmla="*/ 0 w 2472613"/>
                  <a:gd name="connsiteY13" fmla="*/ 1924438 h 2565917"/>
                  <a:gd name="connsiteX14" fmla="*/ 0 w 2472613"/>
                  <a:gd name="connsiteY14" fmla="*/ 1282959 h 2565917"/>
                  <a:gd name="connsiteX15" fmla="*/ 0 w 2472613"/>
                  <a:gd name="connsiteY15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618154 w 2472613"/>
                  <a:gd name="connsiteY11" fmla="*/ 2565917 h 2565917"/>
                  <a:gd name="connsiteX12" fmla="*/ 0 w 2472613"/>
                  <a:gd name="connsiteY12" fmla="*/ 2565917 h 2565917"/>
                  <a:gd name="connsiteX13" fmla="*/ 0 w 2472613"/>
                  <a:gd name="connsiteY13" fmla="*/ 1924438 h 2565917"/>
                  <a:gd name="connsiteX14" fmla="*/ 0 w 2472613"/>
                  <a:gd name="connsiteY14" fmla="*/ 1282959 h 2565917"/>
                  <a:gd name="connsiteX15" fmla="*/ 0 w 2472613"/>
                  <a:gd name="connsiteY15" fmla="*/ 641479 h 2565917"/>
                  <a:gd name="connsiteX16" fmla="*/ 0 w 2472613"/>
                  <a:gd name="connsiteY16" fmla="*/ 0 h 256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2613" h="2565917">
                    <a:moveTo>
                      <a:pt x="0" y="0"/>
                    </a:moveTo>
                    <a:lnTo>
                      <a:pt x="618154" y="0"/>
                    </a:lnTo>
                    <a:lnTo>
                      <a:pt x="1236307" y="0"/>
                    </a:lnTo>
                    <a:lnTo>
                      <a:pt x="1854460" y="0"/>
                    </a:lnTo>
                    <a:lnTo>
                      <a:pt x="2472613" y="0"/>
                    </a:lnTo>
                    <a:lnTo>
                      <a:pt x="2472613" y="641479"/>
                    </a:lnTo>
                    <a:lnTo>
                      <a:pt x="2472613" y="1282959"/>
                    </a:lnTo>
                    <a:lnTo>
                      <a:pt x="2472613" y="1924438"/>
                    </a:lnTo>
                    <a:lnTo>
                      <a:pt x="2472613" y="2565917"/>
                    </a:lnTo>
                    <a:lnTo>
                      <a:pt x="1854460" y="2565917"/>
                    </a:lnTo>
                    <a:lnTo>
                      <a:pt x="1236307" y="2565917"/>
                    </a:lnTo>
                    <a:lnTo>
                      <a:pt x="618154" y="2565917"/>
                    </a:lnTo>
                    <a:lnTo>
                      <a:pt x="0" y="2565917"/>
                    </a:lnTo>
                    <a:lnTo>
                      <a:pt x="0" y="1924438"/>
                    </a:lnTo>
                    <a:lnTo>
                      <a:pt x="0" y="1282959"/>
                    </a:lnTo>
                    <a:lnTo>
                      <a:pt x="0" y="641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Quiz</a:t>
                </a:r>
              </a:p>
              <a:p>
                <a:pPr algn="ctr"/>
                <a:endParaRPr lang="en-US" altLang="zh-CN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algn="ctr"/>
                <a:endParaRPr lang="en-US" altLang="zh-CN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algn="ctr"/>
                <a:endPara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直接连接符 25"/>
              <p:cNvCxnSpPr>
                <a:stCxn id="25" idx="15"/>
                <a:endCxn id="25" idx="5"/>
              </p:cNvCxnSpPr>
              <p:nvPr/>
            </p:nvCxnSpPr>
            <p:spPr>
              <a:xfrm>
                <a:off x="4517170" y="776774"/>
                <a:ext cx="197809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矩形 5"/>
            <p:cNvSpPr>
              <a:spLocks/>
            </p:cNvSpPr>
            <p:nvPr/>
          </p:nvSpPr>
          <p:spPr>
            <a:xfrm>
              <a:off x="4618653" y="3484981"/>
              <a:ext cx="3340359" cy="1012374"/>
            </a:xfrm>
            <a:custGeom>
              <a:avLst/>
              <a:gdLst>
                <a:gd name="connsiteX0" fmla="*/ 0 w 2472613"/>
                <a:gd name="connsiteY0" fmla="*/ 0 h 2565917"/>
                <a:gd name="connsiteX1" fmla="*/ 2472613 w 2472613"/>
                <a:gd name="connsiteY1" fmla="*/ 0 h 2565917"/>
                <a:gd name="connsiteX2" fmla="*/ 2472613 w 2472613"/>
                <a:gd name="connsiteY2" fmla="*/ 2565917 h 2565917"/>
                <a:gd name="connsiteX3" fmla="*/ 0 w 2472613"/>
                <a:gd name="connsiteY3" fmla="*/ 2565917 h 2565917"/>
                <a:gd name="connsiteX4" fmla="*/ 0 w 2472613"/>
                <a:gd name="connsiteY4" fmla="*/ 0 h 2565917"/>
                <a:gd name="connsiteX0" fmla="*/ 5141167 w 7613780"/>
                <a:gd name="connsiteY0" fmla="*/ 1082351 h 3648268"/>
                <a:gd name="connsiteX1" fmla="*/ 0 w 7613780"/>
                <a:gd name="connsiteY1" fmla="*/ 0 h 3648268"/>
                <a:gd name="connsiteX2" fmla="*/ 7613780 w 7613780"/>
                <a:gd name="connsiteY2" fmla="*/ 1082351 h 3648268"/>
                <a:gd name="connsiteX3" fmla="*/ 7613780 w 7613780"/>
                <a:gd name="connsiteY3" fmla="*/ 3648268 h 3648268"/>
                <a:gd name="connsiteX4" fmla="*/ 5141167 w 7613780"/>
                <a:gd name="connsiteY4" fmla="*/ 3648268 h 3648268"/>
                <a:gd name="connsiteX5" fmla="*/ 5141167 w 7613780"/>
                <a:gd name="connsiteY5" fmla="*/ 1082351 h 3648268"/>
                <a:gd name="connsiteX0" fmla="*/ 0 w 2472613"/>
                <a:gd name="connsiteY0" fmla="*/ 0 h 2565917"/>
                <a:gd name="connsiteX1" fmla="*/ 2472613 w 2472613"/>
                <a:gd name="connsiteY1" fmla="*/ 0 h 2565917"/>
                <a:gd name="connsiteX2" fmla="*/ 2472613 w 2472613"/>
                <a:gd name="connsiteY2" fmla="*/ 2565917 h 2565917"/>
                <a:gd name="connsiteX3" fmla="*/ 0 w 2472613"/>
                <a:gd name="connsiteY3" fmla="*/ 2565917 h 2565917"/>
                <a:gd name="connsiteX4" fmla="*/ 0 w 2472613"/>
                <a:gd name="connsiteY4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2565917 h 2565917"/>
                <a:gd name="connsiteX4" fmla="*/ 0 w 2472613"/>
                <a:gd name="connsiteY4" fmla="*/ 2565917 h 2565917"/>
                <a:gd name="connsiteX5" fmla="*/ 0 w 2472613"/>
                <a:gd name="connsiteY5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1282959 h 2565917"/>
                <a:gd name="connsiteX4" fmla="*/ 2472613 w 2472613"/>
                <a:gd name="connsiteY4" fmla="*/ 2565917 h 2565917"/>
                <a:gd name="connsiteX5" fmla="*/ 0 w 2472613"/>
                <a:gd name="connsiteY5" fmla="*/ 2565917 h 2565917"/>
                <a:gd name="connsiteX6" fmla="*/ 0 w 2472613"/>
                <a:gd name="connsiteY6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1282959 h 2565917"/>
                <a:gd name="connsiteX4" fmla="*/ 2472613 w 2472613"/>
                <a:gd name="connsiteY4" fmla="*/ 2565917 h 2565917"/>
                <a:gd name="connsiteX5" fmla="*/ 1236307 w 2472613"/>
                <a:gd name="connsiteY5" fmla="*/ 2565917 h 2565917"/>
                <a:gd name="connsiteX6" fmla="*/ 0 w 2472613"/>
                <a:gd name="connsiteY6" fmla="*/ 2565917 h 2565917"/>
                <a:gd name="connsiteX7" fmla="*/ 0 w 2472613"/>
                <a:gd name="connsiteY7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1282959 h 2565917"/>
                <a:gd name="connsiteX4" fmla="*/ 2472613 w 2472613"/>
                <a:gd name="connsiteY4" fmla="*/ 2565917 h 2565917"/>
                <a:gd name="connsiteX5" fmla="*/ 1236307 w 2472613"/>
                <a:gd name="connsiteY5" fmla="*/ 2565917 h 2565917"/>
                <a:gd name="connsiteX6" fmla="*/ 0 w 2472613"/>
                <a:gd name="connsiteY6" fmla="*/ 2565917 h 2565917"/>
                <a:gd name="connsiteX7" fmla="*/ 0 w 2472613"/>
                <a:gd name="connsiteY7" fmla="*/ 1282959 h 2565917"/>
                <a:gd name="connsiteX8" fmla="*/ 0 w 2472613"/>
                <a:gd name="connsiteY8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2472613 w 2472613"/>
                <a:gd name="connsiteY3" fmla="*/ 0 h 2565917"/>
                <a:gd name="connsiteX4" fmla="*/ 2472613 w 2472613"/>
                <a:gd name="connsiteY4" fmla="*/ 1282959 h 2565917"/>
                <a:gd name="connsiteX5" fmla="*/ 2472613 w 2472613"/>
                <a:gd name="connsiteY5" fmla="*/ 2565917 h 2565917"/>
                <a:gd name="connsiteX6" fmla="*/ 1236307 w 2472613"/>
                <a:gd name="connsiteY6" fmla="*/ 2565917 h 2565917"/>
                <a:gd name="connsiteX7" fmla="*/ 0 w 2472613"/>
                <a:gd name="connsiteY7" fmla="*/ 2565917 h 2565917"/>
                <a:gd name="connsiteX8" fmla="*/ 0 w 2472613"/>
                <a:gd name="connsiteY8" fmla="*/ 1282959 h 2565917"/>
                <a:gd name="connsiteX9" fmla="*/ 0 w 2472613"/>
                <a:gd name="connsiteY9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1282959 h 2565917"/>
                <a:gd name="connsiteX6" fmla="*/ 2472613 w 2472613"/>
                <a:gd name="connsiteY6" fmla="*/ 2565917 h 2565917"/>
                <a:gd name="connsiteX7" fmla="*/ 1236307 w 2472613"/>
                <a:gd name="connsiteY7" fmla="*/ 2565917 h 2565917"/>
                <a:gd name="connsiteX8" fmla="*/ 0 w 2472613"/>
                <a:gd name="connsiteY8" fmla="*/ 2565917 h 2565917"/>
                <a:gd name="connsiteX9" fmla="*/ 0 w 2472613"/>
                <a:gd name="connsiteY9" fmla="*/ 1282959 h 2565917"/>
                <a:gd name="connsiteX10" fmla="*/ 0 w 2472613"/>
                <a:gd name="connsiteY10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2565917 h 2565917"/>
                <a:gd name="connsiteX8" fmla="*/ 1236307 w 2472613"/>
                <a:gd name="connsiteY8" fmla="*/ 2565917 h 2565917"/>
                <a:gd name="connsiteX9" fmla="*/ 0 w 2472613"/>
                <a:gd name="connsiteY9" fmla="*/ 2565917 h 2565917"/>
                <a:gd name="connsiteX10" fmla="*/ 0 w 2472613"/>
                <a:gd name="connsiteY10" fmla="*/ 1282959 h 2565917"/>
                <a:gd name="connsiteX11" fmla="*/ 0 w 2472613"/>
                <a:gd name="connsiteY11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236307 w 2472613"/>
                <a:gd name="connsiteY9" fmla="*/ 2565917 h 2565917"/>
                <a:gd name="connsiteX10" fmla="*/ 0 w 2472613"/>
                <a:gd name="connsiteY10" fmla="*/ 2565917 h 2565917"/>
                <a:gd name="connsiteX11" fmla="*/ 0 w 2472613"/>
                <a:gd name="connsiteY11" fmla="*/ 1282959 h 2565917"/>
                <a:gd name="connsiteX12" fmla="*/ 0 w 2472613"/>
                <a:gd name="connsiteY12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0 w 2472613"/>
                <a:gd name="connsiteY11" fmla="*/ 2565917 h 2565917"/>
                <a:gd name="connsiteX12" fmla="*/ 0 w 2472613"/>
                <a:gd name="connsiteY12" fmla="*/ 1282959 h 2565917"/>
                <a:gd name="connsiteX13" fmla="*/ 0 w 2472613"/>
                <a:gd name="connsiteY13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618154 w 2472613"/>
                <a:gd name="connsiteY11" fmla="*/ 2565917 h 2565917"/>
                <a:gd name="connsiteX12" fmla="*/ 0 w 2472613"/>
                <a:gd name="connsiteY12" fmla="*/ 2565917 h 2565917"/>
                <a:gd name="connsiteX13" fmla="*/ 0 w 2472613"/>
                <a:gd name="connsiteY13" fmla="*/ 1282959 h 2565917"/>
                <a:gd name="connsiteX14" fmla="*/ 0 w 2472613"/>
                <a:gd name="connsiteY14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618154 w 2472613"/>
                <a:gd name="connsiteY11" fmla="*/ 2565917 h 2565917"/>
                <a:gd name="connsiteX12" fmla="*/ 0 w 2472613"/>
                <a:gd name="connsiteY12" fmla="*/ 2565917 h 2565917"/>
                <a:gd name="connsiteX13" fmla="*/ 0 w 2472613"/>
                <a:gd name="connsiteY13" fmla="*/ 1924438 h 2565917"/>
                <a:gd name="connsiteX14" fmla="*/ 0 w 2472613"/>
                <a:gd name="connsiteY14" fmla="*/ 1282959 h 2565917"/>
                <a:gd name="connsiteX15" fmla="*/ 0 w 2472613"/>
                <a:gd name="connsiteY15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618154 w 2472613"/>
                <a:gd name="connsiteY11" fmla="*/ 2565917 h 2565917"/>
                <a:gd name="connsiteX12" fmla="*/ 0 w 2472613"/>
                <a:gd name="connsiteY12" fmla="*/ 2565917 h 2565917"/>
                <a:gd name="connsiteX13" fmla="*/ 0 w 2472613"/>
                <a:gd name="connsiteY13" fmla="*/ 1924438 h 2565917"/>
                <a:gd name="connsiteX14" fmla="*/ 0 w 2472613"/>
                <a:gd name="connsiteY14" fmla="*/ 1282959 h 2565917"/>
                <a:gd name="connsiteX15" fmla="*/ 0 w 2472613"/>
                <a:gd name="connsiteY15" fmla="*/ 641479 h 2565917"/>
                <a:gd name="connsiteX16" fmla="*/ 0 w 2472613"/>
                <a:gd name="connsiteY16" fmla="*/ 0 h 256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2613" h="2565917">
                  <a:moveTo>
                    <a:pt x="0" y="0"/>
                  </a:moveTo>
                  <a:lnTo>
                    <a:pt x="618154" y="0"/>
                  </a:lnTo>
                  <a:lnTo>
                    <a:pt x="1236307" y="0"/>
                  </a:lnTo>
                  <a:lnTo>
                    <a:pt x="1854460" y="0"/>
                  </a:lnTo>
                  <a:lnTo>
                    <a:pt x="2472613" y="0"/>
                  </a:lnTo>
                  <a:lnTo>
                    <a:pt x="2472613" y="641479"/>
                  </a:lnTo>
                  <a:lnTo>
                    <a:pt x="2472613" y="1282959"/>
                  </a:lnTo>
                  <a:lnTo>
                    <a:pt x="2472613" y="1924438"/>
                  </a:lnTo>
                  <a:lnTo>
                    <a:pt x="2472613" y="2565917"/>
                  </a:lnTo>
                  <a:lnTo>
                    <a:pt x="1854460" y="2565917"/>
                  </a:lnTo>
                  <a:lnTo>
                    <a:pt x="1236307" y="2565917"/>
                  </a:lnTo>
                  <a:lnTo>
                    <a:pt x="618154" y="2565917"/>
                  </a:lnTo>
                  <a:lnTo>
                    <a:pt x="0" y="2565917"/>
                  </a:lnTo>
                  <a:lnTo>
                    <a:pt x="0" y="1924438"/>
                  </a:lnTo>
                  <a:lnTo>
                    <a:pt x="0" y="1282959"/>
                  </a:lnTo>
                  <a:lnTo>
                    <a:pt x="0" y="641479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2800" b="1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QuizActivity</a:t>
              </a:r>
              <a:endPara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zh-CN" sz="2000" b="1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currentIndex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1" name="直接连接符 30"/>
            <p:cNvCxnSpPr>
              <a:stCxn id="28" idx="14"/>
              <a:endCxn id="28" idx="6"/>
            </p:cNvCxnSpPr>
            <p:nvPr/>
          </p:nvCxnSpPr>
          <p:spPr>
            <a:xfrm>
              <a:off x="4618653" y="3991168"/>
              <a:ext cx="3340359" cy="0"/>
            </a:xfrm>
            <a:prstGeom prst="line">
              <a:avLst/>
            </a:prstGeom>
            <a:ln w="317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5"/>
            <p:cNvSpPr>
              <a:spLocks/>
            </p:cNvSpPr>
            <p:nvPr/>
          </p:nvSpPr>
          <p:spPr>
            <a:xfrm>
              <a:off x="4413380" y="5627004"/>
              <a:ext cx="3094653" cy="729346"/>
            </a:xfrm>
            <a:custGeom>
              <a:avLst/>
              <a:gdLst>
                <a:gd name="connsiteX0" fmla="*/ 0 w 2472613"/>
                <a:gd name="connsiteY0" fmla="*/ 0 h 2565917"/>
                <a:gd name="connsiteX1" fmla="*/ 2472613 w 2472613"/>
                <a:gd name="connsiteY1" fmla="*/ 0 h 2565917"/>
                <a:gd name="connsiteX2" fmla="*/ 2472613 w 2472613"/>
                <a:gd name="connsiteY2" fmla="*/ 2565917 h 2565917"/>
                <a:gd name="connsiteX3" fmla="*/ 0 w 2472613"/>
                <a:gd name="connsiteY3" fmla="*/ 2565917 h 2565917"/>
                <a:gd name="connsiteX4" fmla="*/ 0 w 2472613"/>
                <a:gd name="connsiteY4" fmla="*/ 0 h 2565917"/>
                <a:gd name="connsiteX0" fmla="*/ 5141167 w 7613780"/>
                <a:gd name="connsiteY0" fmla="*/ 1082351 h 3648268"/>
                <a:gd name="connsiteX1" fmla="*/ 0 w 7613780"/>
                <a:gd name="connsiteY1" fmla="*/ 0 h 3648268"/>
                <a:gd name="connsiteX2" fmla="*/ 7613780 w 7613780"/>
                <a:gd name="connsiteY2" fmla="*/ 1082351 h 3648268"/>
                <a:gd name="connsiteX3" fmla="*/ 7613780 w 7613780"/>
                <a:gd name="connsiteY3" fmla="*/ 3648268 h 3648268"/>
                <a:gd name="connsiteX4" fmla="*/ 5141167 w 7613780"/>
                <a:gd name="connsiteY4" fmla="*/ 3648268 h 3648268"/>
                <a:gd name="connsiteX5" fmla="*/ 5141167 w 7613780"/>
                <a:gd name="connsiteY5" fmla="*/ 1082351 h 3648268"/>
                <a:gd name="connsiteX0" fmla="*/ 0 w 2472613"/>
                <a:gd name="connsiteY0" fmla="*/ 0 h 2565917"/>
                <a:gd name="connsiteX1" fmla="*/ 2472613 w 2472613"/>
                <a:gd name="connsiteY1" fmla="*/ 0 h 2565917"/>
                <a:gd name="connsiteX2" fmla="*/ 2472613 w 2472613"/>
                <a:gd name="connsiteY2" fmla="*/ 2565917 h 2565917"/>
                <a:gd name="connsiteX3" fmla="*/ 0 w 2472613"/>
                <a:gd name="connsiteY3" fmla="*/ 2565917 h 2565917"/>
                <a:gd name="connsiteX4" fmla="*/ 0 w 2472613"/>
                <a:gd name="connsiteY4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2565917 h 2565917"/>
                <a:gd name="connsiteX4" fmla="*/ 0 w 2472613"/>
                <a:gd name="connsiteY4" fmla="*/ 2565917 h 2565917"/>
                <a:gd name="connsiteX5" fmla="*/ 0 w 2472613"/>
                <a:gd name="connsiteY5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1282959 h 2565917"/>
                <a:gd name="connsiteX4" fmla="*/ 2472613 w 2472613"/>
                <a:gd name="connsiteY4" fmla="*/ 2565917 h 2565917"/>
                <a:gd name="connsiteX5" fmla="*/ 0 w 2472613"/>
                <a:gd name="connsiteY5" fmla="*/ 2565917 h 2565917"/>
                <a:gd name="connsiteX6" fmla="*/ 0 w 2472613"/>
                <a:gd name="connsiteY6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1282959 h 2565917"/>
                <a:gd name="connsiteX4" fmla="*/ 2472613 w 2472613"/>
                <a:gd name="connsiteY4" fmla="*/ 2565917 h 2565917"/>
                <a:gd name="connsiteX5" fmla="*/ 1236307 w 2472613"/>
                <a:gd name="connsiteY5" fmla="*/ 2565917 h 2565917"/>
                <a:gd name="connsiteX6" fmla="*/ 0 w 2472613"/>
                <a:gd name="connsiteY6" fmla="*/ 2565917 h 2565917"/>
                <a:gd name="connsiteX7" fmla="*/ 0 w 2472613"/>
                <a:gd name="connsiteY7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1282959 h 2565917"/>
                <a:gd name="connsiteX4" fmla="*/ 2472613 w 2472613"/>
                <a:gd name="connsiteY4" fmla="*/ 2565917 h 2565917"/>
                <a:gd name="connsiteX5" fmla="*/ 1236307 w 2472613"/>
                <a:gd name="connsiteY5" fmla="*/ 2565917 h 2565917"/>
                <a:gd name="connsiteX6" fmla="*/ 0 w 2472613"/>
                <a:gd name="connsiteY6" fmla="*/ 2565917 h 2565917"/>
                <a:gd name="connsiteX7" fmla="*/ 0 w 2472613"/>
                <a:gd name="connsiteY7" fmla="*/ 1282959 h 2565917"/>
                <a:gd name="connsiteX8" fmla="*/ 0 w 2472613"/>
                <a:gd name="connsiteY8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2472613 w 2472613"/>
                <a:gd name="connsiteY3" fmla="*/ 0 h 2565917"/>
                <a:gd name="connsiteX4" fmla="*/ 2472613 w 2472613"/>
                <a:gd name="connsiteY4" fmla="*/ 1282959 h 2565917"/>
                <a:gd name="connsiteX5" fmla="*/ 2472613 w 2472613"/>
                <a:gd name="connsiteY5" fmla="*/ 2565917 h 2565917"/>
                <a:gd name="connsiteX6" fmla="*/ 1236307 w 2472613"/>
                <a:gd name="connsiteY6" fmla="*/ 2565917 h 2565917"/>
                <a:gd name="connsiteX7" fmla="*/ 0 w 2472613"/>
                <a:gd name="connsiteY7" fmla="*/ 2565917 h 2565917"/>
                <a:gd name="connsiteX8" fmla="*/ 0 w 2472613"/>
                <a:gd name="connsiteY8" fmla="*/ 1282959 h 2565917"/>
                <a:gd name="connsiteX9" fmla="*/ 0 w 2472613"/>
                <a:gd name="connsiteY9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1282959 h 2565917"/>
                <a:gd name="connsiteX6" fmla="*/ 2472613 w 2472613"/>
                <a:gd name="connsiteY6" fmla="*/ 2565917 h 2565917"/>
                <a:gd name="connsiteX7" fmla="*/ 1236307 w 2472613"/>
                <a:gd name="connsiteY7" fmla="*/ 2565917 h 2565917"/>
                <a:gd name="connsiteX8" fmla="*/ 0 w 2472613"/>
                <a:gd name="connsiteY8" fmla="*/ 2565917 h 2565917"/>
                <a:gd name="connsiteX9" fmla="*/ 0 w 2472613"/>
                <a:gd name="connsiteY9" fmla="*/ 1282959 h 2565917"/>
                <a:gd name="connsiteX10" fmla="*/ 0 w 2472613"/>
                <a:gd name="connsiteY10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2565917 h 2565917"/>
                <a:gd name="connsiteX8" fmla="*/ 1236307 w 2472613"/>
                <a:gd name="connsiteY8" fmla="*/ 2565917 h 2565917"/>
                <a:gd name="connsiteX9" fmla="*/ 0 w 2472613"/>
                <a:gd name="connsiteY9" fmla="*/ 2565917 h 2565917"/>
                <a:gd name="connsiteX10" fmla="*/ 0 w 2472613"/>
                <a:gd name="connsiteY10" fmla="*/ 1282959 h 2565917"/>
                <a:gd name="connsiteX11" fmla="*/ 0 w 2472613"/>
                <a:gd name="connsiteY11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236307 w 2472613"/>
                <a:gd name="connsiteY9" fmla="*/ 2565917 h 2565917"/>
                <a:gd name="connsiteX10" fmla="*/ 0 w 2472613"/>
                <a:gd name="connsiteY10" fmla="*/ 2565917 h 2565917"/>
                <a:gd name="connsiteX11" fmla="*/ 0 w 2472613"/>
                <a:gd name="connsiteY11" fmla="*/ 1282959 h 2565917"/>
                <a:gd name="connsiteX12" fmla="*/ 0 w 2472613"/>
                <a:gd name="connsiteY12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0 w 2472613"/>
                <a:gd name="connsiteY11" fmla="*/ 2565917 h 2565917"/>
                <a:gd name="connsiteX12" fmla="*/ 0 w 2472613"/>
                <a:gd name="connsiteY12" fmla="*/ 1282959 h 2565917"/>
                <a:gd name="connsiteX13" fmla="*/ 0 w 2472613"/>
                <a:gd name="connsiteY13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618154 w 2472613"/>
                <a:gd name="connsiteY11" fmla="*/ 2565917 h 2565917"/>
                <a:gd name="connsiteX12" fmla="*/ 0 w 2472613"/>
                <a:gd name="connsiteY12" fmla="*/ 2565917 h 2565917"/>
                <a:gd name="connsiteX13" fmla="*/ 0 w 2472613"/>
                <a:gd name="connsiteY13" fmla="*/ 1282959 h 2565917"/>
                <a:gd name="connsiteX14" fmla="*/ 0 w 2472613"/>
                <a:gd name="connsiteY14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618154 w 2472613"/>
                <a:gd name="connsiteY11" fmla="*/ 2565917 h 2565917"/>
                <a:gd name="connsiteX12" fmla="*/ 0 w 2472613"/>
                <a:gd name="connsiteY12" fmla="*/ 2565917 h 2565917"/>
                <a:gd name="connsiteX13" fmla="*/ 0 w 2472613"/>
                <a:gd name="connsiteY13" fmla="*/ 1924438 h 2565917"/>
                <a:gd name="connsiteX14" fmla="*/ 0 w 2472613"/>
                <a:gd name="connsiteY14" fmla="*/ 1282959 h 2565917"/>
                <a:gd name="connsiteX15" fmla="*/ 0 w 2472613"/>
                <a:gd name="connsiteY15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618154 w 2472613"/>
                <a:gd name="connsiteY11" fmla="*/ 2565917 h 2565917"/>
                <a:gd name="connsiteX12" fmla="*/ 0 w 2472613"/>
                <a:gd name="connsiteY12" fmla="*/ 2565917 h 2565917"/>
                <a:gd name="connsiteX13" fmla="*/ 0 w 2472613"/>
                <a:gd name="connsiteY13" fmla="*/ 1924438 h 2565917"/>
                <a:gd name="connsiteX14" fmla="*/ 0 w 2472613"/>
                <a:gd name="connsiteY14" fmla="*/ 1282959 h 2565917"/>
                <a:gd name="connsiteX15" fmla="*/ 0 w 2472613"/>
                <a:gd name="connsiteY15" fmla="*/ 641479 h 2565917"/>
                <a:gd name="connsiteX16" fmla="*/ 0 w 2472613"/>
                <a:gd name="connsiteY16" fmla="*/ 0 h 256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2613" h="2565917">
                  <a:moveTo>
                    <a:pt x="0" y="0"/>
                  </a:moveTo>
                  <a:lnTo>
                    <a:pt x="618154" y="0"/>
                  </a:lnTo>
                  <a:lnTo>
                    <a:pt x="1236307" y="0"/>
                  </a:lnTo>
                  <a:lnTo>
                    <a:pt x="1854460" y="0"/>
                  </a:lnTo>
                  <a:lnTo>
                    <a:pt x="2472613" y="0"/>
                  </a:lnTo>
                  <a:lnTo>
                    <a:pt x="2472613" y="641479"/>
                  </a:lnTo>
                  <a:lnTo>
                    <a:pt x="2472613" y="1282959"/>
                  </a:lnTo>
                  <a:lnTo>
                    <a:pt x="2472613" y="1924438"/>
                  </a:lnTo>
                  <a:lnTo>
                    <a:pt x="2472613" y="2565917"/>
                  </a:lnTo>
                  <a:lnTo>
                    <a:pt x="1854460" y="2565917"/>
                  </a:lnTo>
                  <a:lnTo>
                    <a:pt x="1236307" y="2565917"/>
                  </a:lnTo>
                  <a:lnTo>
                    <a:pt x="618154" y="2565917"/>
                  </a:lnTo>
                  <a:lnTo>
                    <a:pt x="0" y="2565917"/>
                  </a:lnTo>
                  <a:lnTo>
                    <a:pt x="0" y="1924438"/>
                  </a:lnTo>
                  <a:lnTo>
                    <a:pt x="0" y="1282959"/>
                  </a:lnTo>
                  <a:lnTo>
                    <a:pt x="0" y="641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2800" b="1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TextView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978157" y="2876202"/>
              <a:ext cx="10375641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978156" y="5071057"/>
              <a:ext cx="10375641" cy="0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>
              <a:stCxn id="28" idx="2"/>
              <a:endCxn id="43" idx="10"/>
            </p:cNvCxnSpPr>
            <p:nvPr/>
          </p:nvCxnSpPr>
          <p:spPr>
            <a:xfrm flipV="1">
              <a:off x="6288833" y="2515785"/>
              <a:ext cx="8815" cy="969196"/>
            </a:xfrm>
            <a:prstGeom prst="straightConnector1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28" idx="10"/>
              <a:endCxn id="32" idx="1"/>
            </p:cNvCxnSpPr>
            <p:nvPr/>
          </p:nvCxnSpPr>
          <p:spPr>
            <a:xfrm flipH="1">
              <a:off x="5187044" y="4497355"/>
              <a:ext cx="1101789" cy="1129649"/>
            </a:xfrm>
            <a:prstGeom prst="straightConnector1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4965983" y="375700"/>
              <a:ext cx="1978090" cy="1950098"/>
              <a:chOff x="4517170" y="289250"/>
              <a:chExt cx="1978090" cy="1950098"/>
            </a:xfrm>
          </p:grpSpPr>
          <p:sp>
            <p:nvSpPr>
              <p:cNvPr id="39" name="矩形 5"/>
              <p:cNvSpPr>
                <a:spLocks/>
              </p:cNvSpPr>
              <p:nvPr/>
            </p:nvSpPr>
            <p:spPr>
              <a:xfrm>
                <a:off x="4517170" y="289250"/>
                <a:ext cx="1978090" cy="1950098"/>
              </a:xfrm>
              <a:custGeom>
                <a:avLst/>
                <a:gdLst>
                  <a:gd name="connsiteX0" fmla="*/ 0 w 2472613"/>
                  <a:gd name="connsiteY0" fmla="*/ 0 h 2565917"/>
                  <a:gd name="connsiteX1" fmla="*/ 2472613 w 2472613"/>
                  <a:gd name="connsiteY1" fmla="*/ 0 h 2565917"/>
                  <a:gd name="connsiteX2" fmla="*/ 2472613 w 2472613"/>
                  <a:gd name="connsiteY2" fmla="*/ 2565917 h 2565917"/>
                  <a:gd name="connsiteX3" fmla="*/ 0 w 2472613"/>
                  <a:gd name="connsiteY3" fmla="*/ 2565917 h 2565917"/>
                  <a:gd name="connsiteX4" fmla="*/ 0 w 2472613"/>
                  <a:gd name="connsiteY4" fmla="*/ 0 h 2565917"/>
                  <a:gd name="connsiteX0" fmla="*/ 5141167 w 7613780"/>
                  <a:gd name="connsiteY0" fmla="*/ 1082351 h 3648268"/>
                  <a:gd name="connsiteX1" fmla="*/ 0 w 7613780"/>
                  <a:gd name="connsiteY1" fmla="*/ 0 h 3648268"/>
                  <a:gd name="connsiteX2" fmla="*/ 7613780 w 7613780"/>
                  <a:gd name="connsiteY2" fmla="*/ 1082351 h 3648268"/>
                  <a:gd name="connsiteX3" fmla="*/ 7613780 w 7613780"/>
                  <a:gd name="connsiteY3" fmla="*/ 3648268 h 3648268"/>
                  <a:gd name="connsiteX4" fmla="*/ 5141167 w 7613780"/>
                  <a:gd name="connsiteY4" fmla="*/ 3648268 h 3648268"/>
                  <a:gd name="connsiteX5" fmla="*/ 5141167 w 7613780"/>
                  <a:gd name="connsiteY5" fmla="*/ 1082351 h 3648268"/>
                  <a:gd name="connsiteX0" fmla="*/ 0 w 2472613"/>
                  <a:gd name="connsiteY0" fmla="*/ 0 h 2565917"/>
                  <a:gd name="connsiteX1" fmla="*/ 2472613 w 2472613"/>
                  <a:gd name="connsiteY1" fmla="*/ 0 h 2565917"/>
                  <a:gd name="connsiteX2" fmla="*/ 2472613 w 2472613"/>
                  <a:gd name="connsiteY2" fmla="*/ 2565917 h 2565917"/>
                  <a:gd name="connsiteX3" fmla="*/ 0 w 2472613"/>
                  <a:gd name="connsiteY3" fmla="*/ 2565917 h 2565917"/>
                  <a:gd name="connsiteX4" fmla="*/ 0 w 2472613"/>
                  <a:gd name="connsiteY4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2565917 h 2565917"/>
                  <a:gd name="connsiteX4" fmla="*/ 0 w 2472613"/>
                  <a:gd name="connsiteY4" fmla="*/ 2565917 h 2565917"/>
                  <a:gd name="connsiteX5" fmla="*/ 0 w 2472613"/>
                  <a:gd name="connsiteY5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1282959 h 2565917"/>
                  <a:gd name="connsiteX4" fmla="*/ 2472613 w 2472613"/>
                  <a:gd name="connsiteY4" fmla="*/ 2565917 h 2565917"/>
                  <a:gd name="connsiteX5" fmla="*/ 0 w 2472613"/>
                  <a:gd name="connsiteY5" fmla="*/ 2565917 h 2565917"/>
                  <a:gd name="connsiteX6" fmla="*/ 0 w 2472613"/>
                  <a:gd name="connsiteY6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1282959 h 2565917"/>
                  <a:gd name="connsiteX4" fmla="*/ 2472613 w 2472613"/>
                  <a:gd name="connsiteY4" fmla="*/ 2565917 h 2565917"/>
                  <a:gd name="connsiteX5" fmla="*/ 1236307 w 2472613"/>
                  <a:gd name="connsiteY5" fmla="*/ 2565917 h 2565917"/>
                  <a:gd name="connsiteX6" fmla="*/ 0 w 2472613"/>
                  <a:gd name="connsiteY6" fmla="*/ 2565917 h 2565917"/>
                  <a:gd name="connsiteX7" fmla="*/ 0 w 2472613"/>
                  <a:gd name="connsiteY7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1282959 h 2565917"/>
                  <a:gd name="connsiteX4" fmla="*/ 2472613 w 2472613"/>
                  <a:gd name="connsiteY4" fmla="*/ 2565917 h 2565917"/>
                  <a:gd name="connsiteX5" fmla="*/ 1236307 w 2472613"/>
                  <a:gd name="connsiteY5" fmla="*/ 2565917 h 2565917"/>
                  <a:gd name="connsiteX6" fmla="*/ 0 w 2472613"/>
                  <a:gd name="connsiteY6" fmla="*/ 2565917 h 2565917"/>
                  <a:gd name="connsiteX7" fmla="*/ 0 w 2472613"/>
                  <a:gd name="connsiteY7" fmla="*/ 1282959 h 2565917"/>
                  <a:gd name="connsiteX8" fmla="*/ 0 w 2472613"/>
                  <a:gd name="connsiteY8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2472613 w 2472613"/>
                  <a:gd name="connsiteY3" fmla="*/ 0 h 2565917"/>
                  <a:gd name="connsiteX4" fmla="*/ 2472613 w 2472613"/>
                  <a:gd name="connsiteY4" fmla="*/ 1282959 h 2565917"/>
                  <a:gd name="connsiteX5" fmla="*/ 2472613 w 2472613"/>
                  <a:gd name="connsiteY5" fmla="*/ 2565917 h 2565917"/>
                  <a:gd name="connsiteX6" fmla="*/ 1236307 w 2472613"/>
                  <a:gd name="connsiteY6" fmla="*/ 2565917 h 2565917"/>
                  <a:gd name="connsiteX7" fmla="*/ 0 w 2472613"/>
                  <a:gd name="connsiteY7" fmla="*/ 2565917 h 2565917"/>
                  <a:gd name="connsiteX8" fmla="*/ 0 w 2472613"/>
                  <a:gd name="connsiteY8" fmla="*/ 1282959 h 2565917"/>
                  <a:gd name="connsiteX9" fmla="*/ 0 w 2472613"/>
                  <a:gd name="connsiteY9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1282959 h 2565917"/>
                  <a:gd name="connsiteX6" fmla="*/ 2472613 w 2472613"/>
                  <a:gd name="connsiteY6" fmla="*/ 2565917 h 2565917"/>
                  <a:gd name="connsiteX7" fmla="*/ 1236307 w 2472613"/>
                  <a:gd name="connsiteY7" fmla="*/ 2565917 h 2565917"/>
                  <a:gd name="connsiteX8" fmla="*/ 0 w 2472613"/>
                  <a:gd name="connsiteY8" fmla="*/ 2565917 h 2565917"/>
                  <a:gd name="connsiteX9" fmla="*/ 0 w 2472613"/>
                  <a:gd name="connsiteY9" fmla="*/ 1282959 h 2565917"/>
                  <a:gd name="connsiteX10" fmla="*/ 0 w 2472613"/>
                  <a:gd name="connsiteY10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2565917 h 2565917"/>
                  <a:gd name="connsiteX8" fmla="*/ 1236307 w 2472613"/>
                  <a:gd name="connsiteY8" fmla="*/ 2565917 h 2565917"/>
                  <a:gd name="connsiteX9" fmla="*/ 0 w 2472613"/>
                  <a:gd name="connsiteY9" fmla="*/ 2565917 h 2565917"/>
                  <a:gd name="connsiteX10" fmla="*/ 0 w 2472613"/>
                  <a:gd name="connsiteY10" fmla="*/ 1282959 h 2565917"/>
                  <a:gd name="connsiteX11" fmla="*/ 0 w 2472613"/>
                  <a:gd name="connsiteY11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236307 w 2472613"/>
                  <a:gd name="connsiteY9" fmla="*/ 2565917 h 2565917"/>
                  <a:gd name="connsiteX10" fmla="*/ 0 w 2472613"/>
                  <a:gd name="connsiteY10" fmla="*/ 2565917 h 2565917"/>
                  <a:gd name="connsiteX11" fmla="*/ 0 w 2472613"/>
                  <a:gd name="connsiteY11" fmla="*/ 1282959 h 2565917"/>
                  <a:gd name="connsiteX12" fmla="*/ 0 w 2472613"/>
                  <a:gd name="connsiteY12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0 w 2472613"/>
                  <a:gd name="connsiteY11" fmla="*/ 2565917 h 2565917"/>
                  <a:gd name="connsiteX12" fmla="*/ 0 w 2472613"/>
                  <a:gd name="connsiteY12" fmla="*/ 1282959 h 2565917"/>
                  <a:gd name="connsiteX13" fmla="*/ 0 w 2472613"/>
                  <a:gd name="connsiteY13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618154 w 2472613"/>
                  <a:gd name="connsiteY11" fmla="*/ 2565917 h 2565917"/>
                  <a:gd name="connsiteX12" fmla="*/ 0 w 2472613"/>
                  <a:gd name="connsiteY12" fmla="*/ 2565917 h 2565917"/>
                  <a:gd name="connsiteX13" fmla="*/ 0 w 2472613"/>
                  <a:gd name="connsiteY13" fmla="*/ 1282959 h 2565917"/>
                  <a:gd name="connsiteX14" fmla="*/ 0 w 2472613"/>
                  <a:gd name="connsiteY14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618154 w 2472613"/>
                  <a:gd name="connsiteY11" fmla="*/ 2565917 h 2565917"/>
                  <a:gd name="connsiteX12" fmla="*/ 0 w 2472613"/>
                  <a:gd name="connsiteY12" fmla="*/ 2565917 h 2565917"/>
                  <a:gd name="connsiteX13" fmla="*/ 0 w 2472613"/>
                  <a:gd name="connsiteY13" fmla="*/ 1924438 h 2565917"/>
                  <a:gd name="connsiteX14" fmla="*/ 0 w 2472613"/>
                  <a:gd name="connsiteY14" fmla="*/ 1282959 h 2565917"/>
                  <a:gd name="connsiteX15" fmla="*/ 0 w 2472613"/>
                  <a:gd name="connsiteY15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618154 w 2472613"/>
                  <a:gd name="connsiteY11" fmla="*/ 2565917 h 2565917"/>
                  <a:gd name="connsiteX12" fmla="*/ 0 w 2472613"/>
                  <a:gd name="connsiteY12" fmla="*/ 2565917 h 2565917"/>
                  <a:gd name="connsiteX13" fmla="*/ 0 w 2472613"/>
                  <a:gd name="connsiteY13" fmla="*/ 1924438 h 2565917"/>
                  <a:gd name="connsiteX14" fmla="*/ 0 w 2472613"/>
                  <a:gd name="connsiteY14" fmla="*/ 1282959 h 2565917"/>
                  <a:gd name="connsiteX15" fmla="*/ 0 w 2472613"/>
                  <a:gd name="connsiteY15" fmla="*/ 641479 h 2565917"/>
                  <a:gd name="connsiteX16" fmla="*/ 0 w 2472613"/>
                  <a:gd name="connsiteY16" fmla="*/ 0 h 256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2613" h="2565917">
                    <a:moveTo>
                      <a:pt x="0" y="0"/>
                    </a:moveTo>
                    <a:lnTo>
                      <a:pt x="618154" y="0"/>
                    </a:lnTo>
                    <a:lnTo>
                      <a:pt x="1236307" y="0"/>
                    </a:lnTo>
                    <a:lnTo>
                      <a:pt x="1854460" y="0"/>
                    </a:lnTo>
                    <a:lnTo>
                      <a:pt x="2472613" y="0"/>
                    </a:lnTo>
                    <a:lnTo>
                      <a:pt x="2472613" y="641479"/>
                    </a:lnTo>
                    <a:lnTo>
                      <a:pt x="2472613" y="1282959"/>
                    </a:lnTo>
                    <a:lnTo>
                      <a:pt x="2472613" y="1924438"/>
                    </a:lnTo>
                    <a:lnTo>
                      <a:pt x="2472613" y="2565917"/>
                    </a:lnTo>
                    <a:lnTo>
                      <a:pt x="1854460" y="2565917"/>
                    </a:lnTo>
                    <a:lnTo>
                      <a:pt x="1236307" y="2565917"/>
                    </a:lnTo>
                    <a:lnTo>
                      <a:pt x="618154" y="2565917"/>
                    </a:lnTo>
                    <a:lnTo>
                      <a:pt x="0" y="2565917"/>
                    </a:lnTo>
                    <a:lnTo>
                      <a:pt x="0" y="1924438"/>
                    </a:lnTo>
                    <a:lnTo>
                      <a:pt x="0" y="1282959"/>
                    </a:lnTo>
                    <a:lnTo>
                      <a:pt x="0" y="641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Quiz</a:t>
                </a:r>
              </a:p>
              <a:p>
                <a:pPr algn="ctr"/>
                <a:endParaRPr lang="en-US" altLang="zh-CN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algn="ctr"/>
                <a:endParaRPr lang="en-US" altLang="zh-CN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pPr algn="ctr"/>
                <a:endPara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直接连接符 40"/>
              <p:cNvCxnSpPr>
                <a:stCxn id="39" idx="15"/>
                <a:endCxn id="39" idx="5"/>
              </p:cNvCxnSpPr>
              <p:nvPr/>
            </p:nvCxnSpPr>
            <p:spPr>
              <a:xfrm>
                <a:off x="4517170" y="776774"/>
                <a:ext cx="1978090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/>
            <p:cNvGrpSpPr/>
            <p:nvPr/>
          </p:nvGrpSpPr>
          <p:grpSpPr>
            <a:xfrm>
              <a:off x="5188749" y="565687"/>
              <a:ext cx="2217798" cy="1950098"/>
              <a:chOff x="4517168" y="289250"/>
              <a:chExt cx="2217798" cy="1950098"/>
            </a:xfrm>
          </p:grpSpPr>
          <p:sp>
            <p:nvSpPr>
              <p:cNvPr id="43" name="矩形 5"/>
              <p:cNvSpPr>
                <a:spLocks/>
              </p:cNvSpPr>
              <p:nvPr/>
            </p:nvSpPr>
            <p:spPr>
              <a:xfrm>
                <a:off x="4517168" y="289250"/>
                <a:ext cx="2217798" cy="1950098"/>
              </a:xfrm>
              <a:custGeom>
                <a:avLst/>
                <a:gdLst>
                  <a:gd name="connsiteX0" fmla="*/ 0 w 2472613"/>
                  <a:gd name="connsiteY0" fmla="*/ 0 h 2565917"/>
                  <a:gd name="connsiteX1" fmla="*/ 2472613 w 2472613"/>
                  <a:gd name="connsiteY1" fmla="*/ 0 h 2565917"/>
                  <a:gd name="connsiteX2" fmla="*/ 2472613 w 2472613"/>
                  <a:gd name="connsiteY2" fmla="*/ 2565917 h 2565917"/>
                  <a:gd name="connsiteX3" fmla="*/ 0 w 2472613"/>
                  <a:gd name="connsiteY3" fmla="*/ 2565917 h 2565917"/>
                  <a:gd name="connsiteX4" fmla="*/ 0 w 2472613"/>
                  <a:gd name="connsiteY4" fmla="*/ 0 h 2565917"/>
                  <a:gd name="connsiteX0" fmla="*/ 5141167 w 7613780"/>
                  <a:gd name="connsiteY0" fmla="*/ 1082351 h 3648268"/>
                  <a:gd name="connsiteX1" fmla="*/ 0 w 7613780"/>
                  <a:gd name="connsiteY1" fmla="*/ 0 h 3648268"/>
                  <a:gd name="connsiteX2" fmla="*/ 7613780 w 7613780"/>
                  <a:gd name="connsiteY2" fmla="*/ 1082351 h 3648268"/>
                  <a:gd name="connsiteX3" fmla="*/ 7613780 w 7613780"/>
                  <a:gd name="connsiteY3" fmla="*/ 3648268 h 3648268"/>
                  <a:gd name="connsiteX4" fmla="*/ 5141167 w 7613780"/>
                  <a:gd name="connsiteY4" fmla="*/ 3648268 h 3648268"/>
                  <a:gd name="connsiteX5" fmla="*/ 5141167 w 7613780"/>
                  <a:gd name="connsiteY5" fmla="*/ 1082351 h 3648268"/>
                  <a:gd name="connsiteX0" fmla="*/ 0 w 2472613"/>
                  <a:gd name="connsiteY0" fmla="*/ 0 h 2565917"/>
                  <a:gd name="connsiteX1" fmla="*/ 2472613 w 2472613"/>
                  <a:gd name="connsiteY1" fmla="*/ 0 h 2565917"/>
                  <a:gd name="connsiteX2" fmla="*/ 2472613 w 2472613"/>
                  <a:gd name="connsiteY2" fmla="*/ 2565917 h 2565917"/>
                  <a:gd name="connsiteX3" fmla="*/ 0 w 2472613"/>
                  <a:gd name="connsiteY3" fmla="*/ 2565917 h 2565917"/>
                  <a:gd name="connsiteX4" fmla="*/ 0 w 2472613"/>
                  <a:gd name="connsiteY4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2565917 h 2565917"/>
                  <a:gd name="connsiteX4" fmla="*/ 0 w 2472613"/>
                  <a:gd name="connsiteY4" fmla="*/ 2565917 h 2565917"/>
                  <a:gd name="connsiteX5" fmla="*/ 0 w 2472613"/>
                  <a:gd name="connsiteY5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1282959 h 2565917"/>
                  <a:gd name="connsiteX4" fmla="*/ 2472613 w 2472613"/>
                  <a:gd name="connsiteY4" fmla="*/ 2565917 h 2565917"/>
                  <a:gd name="connsiteX5" fmla="*/ 0 w 2472613"/>
                  <a:gd name="connsiteY5" fmla="*/ 2565917 h 2565917"/>
                  <a:gd name="connsiteX6" fmla="*/ 0 w 2472613"/>
                  <a:gd name="connsiteY6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1282959 h 2565917"/>
                  <a:gd name="connsiteX4" fmla="*/ 2472613 w 2472613"/>
                  <a:gd name="connsiteY4" fmla="*/ 2565917 h 2565917"/>
                  <a:gd name="connsiteX5" fmla="*/ 1236307 w 2472613"/>
                  <a:gd name="connsiteY5" fmla="*/ 2565917 h 2565917"/>
                  <a:gd name="connsiteX6" fmla="*/ 0 w 2472613"/>
                  <a:gd name="connsiteY6" fmla="*/ 2565917 h 2565917"/>
                  <a:gd name="connsiteX7" fmla="*/ 0 w 2472613"/>
                  <a:gd name="connsiteY7" fmla="*/ 0 h 2565917"/>
                  <a:gd name="connsiteX0" fmla="*/ 0 w 2472613"/>
                  <a:gd name="connsiteY0" fmla="*/ 0 h 2565917"/>
                  <a:gd name="connsiteX1" fmla="*/ 1236307 w 2472613"/>
                  <a:gd name="connsiteY1" fmla="*/ 0 h 2565917"/>
                  <a:gd name="connsiteX2" fmla="*/ 2472613 w 2472613"/>
                  <a:gd name="connsiteY2" fmla="*/ 0 h 2565917"/>
                  <a:gd name="connsiteX3" fmla="*/ 2472613 w 2472613"/>
                  <a:gd name="connsiteY3" fmla="*/ 1282959 h 2565917"/>
                  <a:gd name="connsiteX4" fmla="*/ 2472613 w 2472613"/>
                  <a:gd name="connsiteY4" fmla="*/ 2565917 h 2565917"/>
                  <a:gd name="connsiteX5" fmla="*/ 1236307 w 2472613"/>
                  <a:gd name="connsiteY5" fmla="*/ 2565917 h 2565917"/>
                  <a:gd name="connsiteX6" fmla="*/ 0 w 2472613"/>
                  <a:gd name="connsiteY6" fmla="*/ 2565917 h 2565917"/>
                  <a:gd name="connsiteX7" fmla="*/ 0 w 2472613"/>
                  <a:gd name="connsiteY7" fmla="*/ 1282959 h 2565917"/>
                  <a:gd name="connsiteX8" fmla="*/ 0 w 2472613"/>
                  <a:gd name="connsiteY8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2472613 w 2472613"/>
                  <a:gd name="connsiteY3" fmla="*/ 0 h 2565917"/>
                  <a:gd name="connsiteX4" fmla="*/ 2472613 w 2472613"/>
                  <a:gd name="connsiteY4" fmla="*/ 1282959 h 2565917"/>
                  <a:gd name="connsiteX5" fmla="*/ 2472613 w 2472613"/>
                  <a:gd name="connsiteY5" fmla="*/ 2565917 h 2565917"/>
                  <a:gd name="connsiteX6" fmla="*/ 1236307 w 2472613"/>
                  <a:gd name="connsiteY6" fmla="*/ 2565917 h 2565917"/>
                  <a:gd name="connsiteX7" fmla="*/ 0 w 2472613"/>
                  <a:gd name="connsiteY7" fmla="*/ 2565917 h 2565917"/>
                  <a:gd name="connsiteX8" fmla="*/ 0 w 2472613"/>
                  <a:gd name="connsiteY8" fmla="*/ 1282959 h 2565917"/>
                  <a:gd name="connsiteX9" fmla="*/ 0 w 2472613"/>
                  <a:gd name="connsiteY9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1282959 h 2565917"/>
                  <a:gd name="connsiteX6" fmla="*/ 2472613 w 2472613"/>
                  <a:gd name="connsiteY6" fmla="*/ 2565917 h 2565917"/>
                  <a:gd name="connsiteX7" fmla="*/ 1236307 w 2472613"/>
                  <a:gd name="connsiteY7" fmla="*/ 2565917 h 2565917"/>
                  <a:gd name="connsiteX8" fmla="*/ 0 w 2472613"/>
                  <a:gd name="connsiteY8" fmla="*/ 2565917 h 2565917"/>
                  <a:gd name="connsiteX9" fmla="*/ 0 w 2472613"/>
                  <a:gd name="connsiteY9" fmla="*/ 1282959 h 2565917"/>
                  <a:gd name="connsiteX10" fmla="*/ 0 w 2472613"/>
                  <a:gd name="connsiteY10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2565917 h 2565917"/>
                  <a:gd name="connsiteX8" fmla="*/ 1236307 w 2472613"/>
                  <a:gd name="connsiteY8" fmla="*/ 2565917 h 2565917"/>
                  <a:gd name="connsiteX9" fmla="*/ 0 w 2472613"/>
                  <a:gd name="connsiteY9" fmla="*/ 2565917 h 2565917"/>
                  <a:gd name="connsiteX10" fmla="*/ 0 w 2472613"/>
                  <a:gd name="connsiteY10" fmla="*/ 1282959 h 2565917"/>
                  <a:gd name="connsiteX11" fmla="*/ 0 w 2472613"/>
                  <a:gd name="connsiteY11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236307 w 2472613"/>
                  <a:gd name="connsiteY9" fmla="*/ 2565917 h 2565917"/>
                  <a:gd name="connsiteX10" fmla="*/ 0 w 2472613"/>
                  <a:gd name="connsiteY10" fmla="*/ 2565917 h 2565917"/>
                  <a:gd name="connsiteX11" fmla="*/ 0 w 2472613"/>
                  <a:gd name="connsiteY11" fmla="*/ 1282959 h 2565917"/>
                  <a:gd name="connsiteX12" fmla="*/ 0 w 2472613"/>
                  <a:gd name="connsiteY12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0 w 2472613"/>
                  <a:gd name="connsiteY11" fmla="*/ 2565917 h 2565917"/>
                  <a:gd name="connsiteX12" fmla="*/ 0 w 2472613"/>
                  <a:gd name="connsiteY12" fmla="*/ 1282959 h 2565917"/>
                  <a:gd name="connsiteX13" fmla="*/ 0 w 2472613"/>
                  <a:gd name="connsiteY13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618154 w 2472613"/>
                  <a:gd name="connsiteY11" fmla="*/ 2565917 h 2565917"/>
                  <a:gd name="connsiteX12" fmla="*/ 0 w 2472613"/>
                  <a:gd name="connsiteY12" fmla="*/ 2565917 h 2565917"/>
                  <a:gd name="connsiteX13" fmla="*/ 0 w 2472613"/>
                  <a:gd name="connsiteY13" fmla="*/ 1282959 h 2565917"/>
                  <a:gd name="connsiteX14" fmla="*/ 0 w 2472613"/>
                  <a:gd name="connsiteY14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618154 w 2472613"/>
                  <a:gd name="connsiteY11" fmla="*/ 2565917 h 2565917"/>
                  <a:gd name="connsiteX12" fmla="*/ 0 w 2472613"/>
                  <a:gd name="connsiteY12" fmla="*/ 2565917 h 2565917"/>
                  <a:gd name="connsiteX13" fmla="*/ 0 w 2472613"/>
                  <a:gd name="connsiteY13" fmla="*/ 1924438 h 2565917"/>
                  <a:gd name="connsiteX14" fmla="*/ 0 w 2472613"/>
                  <a:gd name="connsiteY14" fmla="*/ 1282959 h 2565917"/>
                  <a:gd name="connsiteX15" fmla="*/ 0 w 2472613"/>
                  <a:gd name="connsiteY15" fmla="*/ 0 h 2565917"/>
                  <a:gd name="connsiteX0" fmla="*/ 0 w 2472613"/>
                  <a:gd name="connsiteY0" fmla="*/ 0 h 2565917"/>
                  <a:gd name="connsiteX1" fmla="*/ 618154 w 2472613"/>
                  <a:gd name="connsiteY1" fmla="*/ 0 h 2565917"/>
                  <a:gd name="connsiteX2" fmla="*/ 1236307 w 2472613"/>
                  <a:gd name="connsiteY2" fmla="*/ 0 h 2565917"/>
                  <a:gd name="connsiteX3" fmla="*/ 1854460 w 2472613"/>
                  <a:gd name="connsiteY3" fmla="*/ 0 h 2565917"/>
                  <a:gd name="connsiteX4" fmla="*/ 2472613 w 2472613"/>
                  <a:gd name="connsiteY4" fmla="*/ 0 h 2565917"/>
                  <a:gd name="connsiteX5" fmla="*/ 2472613 w 2472613"/>
                  <a:gd name="connsiteY5" fmla="*/ 641479 h 2565917"/>
                  <a:gd name="connsiteX6" fmla="*/ 2472613 w 2472613"/>
                  <a:gd name="connsiteY6" fmla="*/ 1282959 h 2565917"/>
                  <a:gd name="connsiteX7" fmla="*/ 2472613 w 2472613"/>
                  <a:gd name="connsiteY7" fmla="*/ 1924438 h 2565917"/>
                  <a:gd name="connsiteX8" fmla="*/ 2472613 w 2472613"/>
                  <a:gd name="connsiteY8" fmla="*/ 2565917 h 2565917"/>
                  <a:gd name="connsiteX9" fmla="*/ 1854460 w 2472613"/>
                  <a:gd name="connsiteY9" fmla="*/ 2565917 h 2565917"/>
                  <a:gd name="connsiteX10" fmla="*/ 1236307 w 2472613"/>
                  <a:gd name="connsiteY10" fmla="*/ 2565917 h 2565917"/>
                  <a:gd name="connsiteX11" fmla="*/ 618154 w 2472613"/>
                  <a:gd name="connsiteY11" fmla="*/ 2565917 h 2565917"/>
                  <a:gd name="connsiteX12" fmla="*/ 0 w 2472613"/>
                  <a:gd name="connsiteY12" fmla="*/ 2565917 h 2565917"/>
                  <a:gd name="connsiteX13" fmla="*/ 0 w 2472613"/>
                  <a:gd name="connsiteY13" fmla="*/ 1924438 h 2565917"/>
                  <a:gd name="connsiteX14" fmla="*/ 0 w 2472613"/>
                  <a:gd name="connsiteY14" fmla="*/ 1282959 h 2565917"/>
                  <a:gd name="connsiteX15" fmla="*/ 0 w 2472613"/>
                  <a:gd name="connsiteY15" fmla="*/ 641479 h 2565917"/>
                  <a:gd name="connsiteX16" fmla="*/ 0 w 2472613"/>
                  <a:gd name="connsiteY16" fmla="*/ 0 h 256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2613" h="2565917">
                    <a:moveTo>
                      <a:pt x="0" y="0"/>
                    </a:moveTo>
                    <a:lnTo>
                      <a:pt x="618154" y="0"/>
                    </a:lnTo>
                    <a:lnTo>
                      <a:pt x="1236307" y="0"/>
                    </a:lnTo>
                    <a:lnTo>
                      <a:pt x="1854460" y="0"/>
                    </a:lnTo>
                    <a:lnTo>
                      <a:pt x="2472613" y="0"/>
                    </a:lnTo>
                    <a:lnTo>
                      <a:pt x="2472613" y="641479"/>
                    </a:lnTo>
                    <a:lnTo>
                      <a:pt x="2472613" y="1282959"/>
                    </a:lnTo>
                    <a:lnTo>
                      <a:pt x="2472613" y="1924438"/>
                    </a:lnTo>
                    <a:lnTo>
                      <a:pt x="2472613" y="2565917"/>
                    </a:lnTo>
                    <a:lnTo>
                      <a:pt x="1854460" y="2565917"/>
                    </a:lnTo>
                    <a:lnTo>
                      <a:pt x="1236307" y="2565917"/>
                    </a:lnTo>
                    <a:lnTo>
                      <a:pt x="618154" y="2565917"/>
                    </a:lnTo>
                    <a:lnTo>
                      <a:pt x="0" y="2565917"/>
                    </a:lnTo>
                    <a:lnTo>
                      <a:pt x="0" y="1924438"/>
                    </a:lnTo>
                    <a:lnTo>
                      <a:pt x="0" y="1282959"/>
                    </a:lnTo>
                    <a:lnTo>
                      <a:pt x="0" y="6414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tx1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Quiz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zh-CN" sz="2400" b="1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statementId</a:t>
                </a:r>
                <a:endPara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answer</a:t>
                </a:r>
              </a:p>
              <a:p>
                <a:pPr algn="ctr"/>
                <a:endParaRPr lang="zh-CN" altLang="en-US" sz="2800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直接连接符 44"/>
              <p:cNvCxnSpPr>
                <a:stCxn id="43" idx="15"/>
                <a:endCxn id="43" idx="5"/>
              </p:cNvCxnSpPr>
              <p:nvPr/>
            </p:nvCxnSpPr>
            <p:spPr>
              <a:xfrm>
                <a:off x="4517168" y="776774"/>
                <a:ext cx="2217798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文本框 45"/>
            <p:cNvSpPr txBox="1"/>
            <p:nvPr/>
          </p:nvSpPr>
          <p:spPr>
            <a:xfrm>
              <a:off x="1482363" y="1291437"/>
              <a:ext cx="1047430" cy="49859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模型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231873" y="3785766"/>
              <a:ext cx="1450201" cy="443776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控制器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482363" y="5742378"/>
              <a:ext cx="1047430" cy="498598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28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视图</a:t>
              </a:r>
            </a:p>
          </p:txBody>
        </p:sp>
        <p:sp>
          <p:nvSpPr>
            <p:cNvPr id="49" name="矩形 5"/>
            <p:cNvSpPr>
              <a:spLocks/>
            </p:cNvSpPr>
            <p:nvPr/>
          </p:nvSpPr>
          <p:spPr>
            <a:xfrm>
              <a:off x="8081309" y="5627004"/>
              <a:ext cx="3094653" cy="729346"/>
            </a:xfrm>
            <a:custGeom>
              <a:avLst/>
              <a:gdLst>
                <a:gd name="connsiteX0" fmla="*/ 0 w 2472613"/>
                <a:gd name="connsiteY0" fmla="*/ 0 h 2565917"/>
                <a:gd name="connsiteX1" fmla="*/ 2472613 w 2472613"/>
                <a:gd name="connsiteY1" fmla="*/ 0 h 2565917"/>
                <a:gd name="connsiteX2" fmla="*/ 2472613 w 2472613"/>
                <a:gd name="connsiteY2" fmla="*/ 2565917 h 2565917"/>
                <a:gd name="connsiteX3" fmla="*/ 0 w 2472613"/>
                <a:gd name="connsiteY3" fmla="*/ 2565917 h 2565917"/>
                <a:gd name="connsiteX4" fmla="*/ 0 w 2472613"/>
                <a:gd name="connsiteY4" fmla="*/ 0 h 2565917"/>
                <a:gd name="connsiteX0" fmla="*/ 5141167 w 7613780"/>
                <a:gd name="connsiteY0" fmla="*/ 1082351 h 3648268"/>
                <a:gd name="connsiteX1" fmla="*/ 0 w 7613780"/>
                <a:gd name="connsiteY1" fmla="*/ 0 h 3648268"/>
                <a:gd name="connsiteX2" fmla="*/ 7613780 w 7613780"/>
                <a:gd name="connsiteY2" fmla="*/ 1082351 h 3648268"/>
                <a:gd name="connsiteX3" fmla="*/ 7613780 w 7613780"/>
                <a:gd name="connsiteY3" fmla="*/ 3648268 h 3648268"/>
                <a:gd name="connsiteX4" fmla="*/ 5141167 w 7613780"/>
                <a:gd name="connsiteY4" fmla="*/ 3648268 h 3648268"/>
                <a:gd name="connsiteX5" fmla="*/ 5141167 w 7613780"/>
                <a:gd name="connsiteY5" fmla="*/ 1082351 h 3648268"/>
                <a:gd name="connsiteX0" fmla="*/ 0 w 2472613"/>
                <a:gd name="connsiteY0" fmla="*/ 0 h 2565917"/>
                <a:gd name="connsiteX1" fmla="*/ 2472613 w 2472613"/>
                <a:gd name="connsiteY1" fmla="*/ 0 h 2565917"/>
                <a:gd name="connsiteX2" fmla="*/ 2472613 w 2472613"/>
                <a:gd name="connsiteY2" fmla="*/ 2565917 h 2565917"/>
                <a:gd name="connsiteX3" fmla="*/ 0 w 2472613"/>
                <a:gd name="connsiteY3" fmla="*/ 2565917 h 2565917"/>
                <a:gd name="connsiteX4" fmla="*/ 0 w 2472613"/>
                <a:gd name="connsiteY4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2565917 h 2565917"/>
                <a:gd name="connsiteX4" fmla="*/ 0 w 2472613"/>
                <a:gd name="connsiteY4" fmla="*/ 2565917 h 2565917"/>
                <a:gd name="connsiteX5" fmla="*/ 0 w 2472613"/>
                <a:gd name="connsiteY5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1282959 h 2565917"/>
                <a:gd name="connsiteX4" fmla="*/ 2472613 w 2472613"/>
                <a:gd name="connsiteY4" fmla="*/ 2565917 h 2565917"/>
                <a:gd name="connsiteX5" fmla="*/ 0 w 2472613"/>
                <a:gd name="connsiteY5" fmla="*/ 2565917 h 2565917"/>
                <a:gd name="connsiteX6" fmla="*/ 0 w 2472613"/>
                <a:gd name="connsiteY6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1282959 h 2565917"/>
                <a:gd name="connsiteX4" fmla="*/ 2472613 w 2472613"/>
                <a:gd name="connsiteY4" fmla="*/ 2565917 h 2565917"/>
                <a:gd name="connsiteX5" fmla="*/ 1236307 w 2472613"/>
                <a:gd name="connsiteY5" fmla="*/ 2565917 h 2565917"/>
                <a:gd name="connsiteX6" fmla="*/ 0 w 2472613"/>
                <a:gd name="connsiteY6" fmla="*/ 2565917 h 2565917"/>
                <a:gd name="connsiteX7" fmla="*/ 0 w 2472613"/>
                <a:gd name="connsiteY7" fmla="*/ 0 h 2565917"/>
                <a:gd name="connsiteX0" fmla="*/ 0 w 2472613"/>
                <a:gd name="connsiteY0" fmla="*/ 0 h 2565917"/>
                <a:gd name="connsiteX1" fmla="*/ 1236307 w 2472613"/>
                <a:gd name="connsiteY1" fmla="*/ 0 h 2565917"/>
                <a:gd name="connsiteX2" fmla="*/ 2472613 w 2472613"/>
                <a:gd name="connsiteY2" fmla="*/ 0 h 2565917"/>
                <a:gd name="connsiteX3" fmla="*/ 2472613 w 2472613"/>
                <a:gd name="connsiteY3" fmla="*/ 1282959 h 2565917"/>
                <a:gd name="connsiteX4" fmla="*/ 2472613 w 2472613"/>
                <a:gd name="connsiteY4" fmla="*/ 2565917 h 2565917"/>
                <a:gd name="connsiteX5" fmla="*/ 1236307 w 2472613"/>
                <a:gd name="connsiteY5" fmla="*/ 2565917 h 2565917"/>
                <a:gd name="connsiteX6" fmla="*/ 0 w 2472613"/>
                <a:gd name="connsiteY6" fmla="*/ 2565917 h 2565917"/>
                <a:gd name="connsiteX7" fmla="*/ 0 w 2472613"/>
                <a:gd name="connsiteY7" fmla="*/ 1282959 h 2565917"/>
                <a:gd name="connsiteX8" fmla="*/ 0 w 2472613"/>
                <a:gd name="connsiteY8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2472613 w 2472613"/>
                <a:gd name="connsiteY3" fmla="*/ 0 h 2565917"/>
                <a:gd name="connsiteX4" fmla="*/ 2472613 w 2472613"/>
                <a:gd name="connsiteY4" fmla="*/ 1282959 h 2565917"/>
                <a:gd name="connsiteX5" fmla="*/ 2472613 w 2472613"/>
                <a:gd name="connsiteY5" fmla="*/ 2565917 h 2565917"/>
                <a:gd name="connsiteX6" fmla="*/ 1236307 w 2472613"/>
                <a:gd name="connsiteY6" fmla="*/ 2565917 h 2565917"/>
                <a:gd name="connsiteX7" fmla="*/ 0 w 2472613"/>
                <a:gd name="connsiteY7" fmla="*/ 2565917 h 2565917"/>
                <a:gd name="connsiteX8" fmla="*/ 0 w 2472613"/>
                <a:gd name="connsiteY8" fmla="*/ 1282959 h 2565917"/>
                <a:gd name="connsiteX9" fmla="*/ 0 w 2472613"/>
                <a:gd name="connsiteY9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1282959 h 2565917"/>
                <a:gd name="connsiteX6" fmla="*/ 2472613 w 2472613"/>
                <a:gd name="connsiteY6" fmla="*/ 2565917 h 2565917"/>
                <a:gd name="connsiteX7" fmla="*/ 1236307 w 2472613"/>
                <a:gd name="connsiteY7" fmla="*/ 2565917 h 2565917"/>
                <a:gd name="connsiteX8" fmla="*/ 0 w 2472613"/>
                <a:gd name="connsiteY8" fmla="*/ 2565917 h 2565917"/>
                <a:gd name="connsiteX9" fmla="*/ 0 w 2472613"/>
                <a:gd name="connsiteY9" fmla="*/ 1282959 h 2565917"/>
                <a:gd name="connsiteX10" fmla="*/ 0 w 2472613"/>
                <a:gd name="connsiteY10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2565917 h 2565917"/>
                <a:gd name="connsiteX8" fmla="*/ 1236307 w 2472613"/>
                <a:gd name="connsiteY8" fmla="*/ 2565917 h 2565917"/>
                <a:gd name="connsiteX9" fmla="*/ 0 w 2472613"/>
                <a:gd name="connsiteY9" fmla="*/ 2565917 h 2565917"/>
                <a:gd name="connsiteX10" fmla="*/ 0 w 2472613"/>
                <a:gd name="connsiteY10" fmla="*/ 1282959 h 2565917"/>
                <a:gd name="connsiteX11" fmla="*/ 0 w 2472613"/>
                <a:gd name="connsiteY11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236307 w 2472613"/>
                <a:gd name="connsiteY9" fmla="*/ 2565917 h 2565917"/>
                <a:gd name="connsiteX10" fmla="*/ 0 w 2472613"/>
                <a:gd name="connsiteY10" fmla="*/ 2565917 h 2565917"/>
                <a:gd name="connsiteX11" fmla="*/ 0 w 2472613"/>
                <a:gd name="connsiteY11" fmla="*/ 1282959 h 2565917"/>
                <a:gd name="connsiteX12" fmla="*/ 0 w 2472613"/>
                <a:gd name="connsiteY12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0 w 2472613"/>
                <a:gd name="connsiteY11" fmla="*/ 2565917 h 2565917"/>
                <a:gd name="connsiteX12" fmla="*/ 0 w 2472613"/>
                <a:gd name="connsiteY12" fmla="*/ 1282959 h 2565917"/>
                <a:gd name="connsiteX13" fmla="*/ 0 w 2472613"/>
                <a:gd name="connsiteY13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618154 w 2472613"/>
                <a:gd name="connsiteY11" fmla="*/ 2565917 h 2565917"/>
                <a:gd name="connsiteX12" fmla="*/ 0 w 2472613"/>
                <a:gd name="connsiteY12" fmla="*/ 2565917 h 2565917"/>
                <a:gd name="connsiteX13" fmla="*/ 0 w 2472613"/>
                <a:gd name="connsiteY13" fmla="*/ 1282959 h 2565917"/>
                <a:gd name="connsiteX14" fmla="*/ 0 w 2472613"/>
                <a:gd name="connsiteY14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618154 w 2472613"/>
                <a:gd name="connsiteY11" fmla="*/ 2565917 h 2565917"/>
                <a:gd name="connsiteX12" fmla="*/ 0 w 2472613"/>
                <a:gd name="connsiteY12" fmla="*/ 2565917 h 2565917"/>
                <a:gd name="connsiteX13" fmla="*/ 0 w 2472613"/>
                <a:gd name="connsiteY13" fmla="*/ 1924438 h 2565917"/>
                <a:gd name="connsiteX14" fmla="*/ 0 w 2472613"/>
                <a:gd name="connsiteY14" fmla="*/ 1282959 h 2565917"/>
                <a:gd name="connsiteX15" fmla="*/ 0 w 2472613"/>
                <a:gd name="connsiteY15" fmla="*/ 0 h 2565917"/>
                <a:gd name="connsiteX0" fmla="*/ 0 w 2472613"/>
                <a:gd name="connsiteY0" fmla="*/ 0 h 2565917"/>
                <a:gd name="connsiteX1" fmla="*/ 618154 w 2472613"/>
                <a:gd name="connsiteY1" fmla="*/ 0 h 2565917"/>
                <a:gd name="connsiteX2" fmla="*/ 1236307 w 2472613"/>
                <a:gd name="connsiteY2" fmla="*/ 0 h 2565917"/>
                <a:gd name="connsiteX3" fmla="*/ 1854460 w 2472613"/>
                <a:gd name="connsiteY3" fmla="*/ 0 h 2565917"/>
                <a:gd name="connsiteX4" fmla="*/ 2472613 w 2472613"/>
                <a:gd name="connsiteY4" fmla="*/ 0 h 2565917"/>
                <a:gd name="connsiteX5" fmla="*/ 2472613 w 2472613"/>
                <a:gd name="connsiteY5" fmla="*/ 641479 h 2565917"/>
                <a:gd name="connsiteX6" fmla="*/ 2472613 w 2472613"/>
                <a:gd name="connsiteY6" fmla="*/ 1282959 h 2565917"/>
                <a:gd name="connsiteX7" fmla="*/ 2472613 w 2472613"/>
                <a:gd name="connsiteY7" fmla="*/ 1924438 h 2565917"/>
                <a:gd name="connsiteX8" fmla="*/ 2472613 w 2472613"/>
                <a:gd name="connsiteY8" fmla="*/ 2565917 h 2565917"/>
                <a:gd name="connsiteX9" fmla="*/ 1854460 w 2472613"/>
                <a:gd name="connsiteY9" fmla="*/ 2565917 h 2565917"/>
                <a:gd name="connsiteX10" fmla="*/ 1236307 w 2472613"/>
                <a:gd name="connsiteY10" fmla="*/ 2565917 h 2565917"/>
                <a:gd name="connsiteX11" fmla="*/ 618154 w 2472613"/>
                <a:gd name="connsiteY11" fmla="*/ 2565917 h 2565917"/>
                <a:gd name="connsiteX12" fmla="*/ 0 w 2472613"/>
                <a:gd name="connsiteY12" fmla="*/ 2565917 h 2565917"/>
                <a:gd name="connsiteX13" fmla="*/ 0 w 2472613"/>
                <a:gd name="connsiteY13" fmla="*/ 1924438 h 2565917"/>
                <a:gd name="connsiteX14" fmla="*/ 0 w 2472613"/>
                <a:gd name="connsiteY14" fmla="*/ 1282959 h 2565917"/>
                <a:gd name="connsiteX15" fmla="*/ 0 w 2472613"/>
                <a:gd name="connsiteY15" fmla="*/ 641479 h 2565917"/>
                <a:gd name="connsiteX16" fmla="*/ 0 w 2472613"/>
                <a:gd name="connsiteY16" fmla="*/ 0 h 256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2613" h="2565917">
                  <a:moveTo>
                    <a:pt x="0" y="0"/>
                  </a:moveTo>
                  <a:lnTo>
                    <a:pt x="618154" y="0"/>
                  </a:lnTo>
                  <a:lnTo>
                    <a:pt x="1236307" y="0"/>
                  </a:lnTo>
                  <a:lnTo>
                    <a:pt x="1854460" y="0"/>
                  </a:lnTo>
                  <a:lnTo>
                    <a:pt x="2472613" y="0"/>
                  </a:lnTo>
                  <a:lnTo>
                    <a:pt x="2472613" y="641479"/>
                  </a:lnTo>
                  <a:lnTo>
                    <a:pt x="2472613" y="1282959"/>
                  </a:lnTo>
                  <a:lnTo>
                    <a:pt x="2472613" y="1924438"/>
                  </a:lnTo>
                  <a:lnTo>
                    <a:pt x="2472613" y="2565917"/>
                  </a:lnTo>
                  <a:lnTo>
                    <a:pt x="1854460" y="2565917"/>
                  </a:lnTo>
                  <a:lnTo>
                    <a:pt x="1236307" y="2565917"/>
                  </a:lnTo>
                  <a:lnTo>
                    <a:pt x="618154" y="2565917"/>
                  </a:lnTo>
                  <a:lnTo>
                    <a:pt x="0" y="2565917"/>
                  </a:lnTo>
                  <a:lnTo>
                    <a:pt x="0" y="1924438"/>
                  </a:lnTo>
                  <a:lnTo>
                    <a:pt x="0" y="1282959"/>
                  </a:lnTo>
                  <a:lnTo>
                    <a:pt x="0" y="641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Button</a:t>
              </a:r>
              <a:endParaRPr lang="zh-CN" alt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50" name="直接箭头连接符 49"/>
            <p:cNvCxnSpPr>
              <a:stCxn id="28" idx="9"/>
              <a:endCxn id="49" idx="2"/>
            </p:cNvCxnSpPr>
            <p:nvPr/>
          </p:nvCxnSpPr>
          <p:spPr>
            <a:xfrm>
              <a:off x="7123923" y="4497355"/>
              <a:ext cx="2504713" cy="1129649"/>
            </a:xfrm>
            <a:prstGeom prst="straightConnector1">
              <a:avLst/>
            </a:prstGeom>
            <a:ln w="34925">
              <a:solidFill>
                <a:schemeClr val="tx1">
                  <a:lumMod val="50000"/>
                  <a:lumOff val="50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1"/>
            <p:cNvSpPr>
              <a:spLocks noChangeArrowheads="1"/>
            </p:cNvSpPr>
            <p:nvPr/>
          </p:nvSpPr>
          <p:spPr bwMode="auto">
            <a:xfrm>
              <a:off x="5431059" y="2927104"/>
              <a:ext cx="1573352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quizSet</a:t>
              </a:r>
              <a:endParaRPr kumimoji="0" lang="zh-CN" altLang="zh-C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9419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百分比布局</a:t>
            </a:r>
            <a:r>
              <a:rPr lang="en-US" altLang="zh-CN" dirty="0"/>
              <a:t>-</a:t>
            </a:r>
            <a:r>
              <a:rPr lang="en-US" altLang="zh-CN" dirty="0" err="1"/>
              <a:t>gradle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70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6427082" y="3510801"/>
            <a:ext cx="4216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3A616E2-10C1-E741-9E0B-F97E6389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7" y="868650"/>
            <a:ext cx="6961113" cy="555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69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百分比布局</a:t>
            </a:r>
            <a:r>
              <a:rPr lang="en-US" altLang="zh-CN" dirty="0"/>
              <a:t>-layout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71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6427082" y="3510801"/>
            <a:ext cx="4216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A05AF6C-DF32-AE4A-9298-E408E24A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84" y="868651"/>
            <a:ext cx="5752866" cy="57528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3FAF5A-3BA1-784B-AC1C-CAD254A8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21" y="868651"/>
            <a:ext cx="6121086" cy="29525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EA5C32-7696-5643-A7C6-AC3B0A785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985" y="3694112"/>
            <a:ext cx="3200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33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百分比布局</a:t>
            </a:r>
            <a:r>
              <a:rPr lang="en-US" altLang="zh-CN" dirty="0"/>
              <a:t>-</a:t>
            </a:r>
            <a:r>
              <a:rPr lang="zh-CN" altLang="en-US" dirty="0"/>
              <a:t>运行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72</a:t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6427082" y="3510801"/>
            <a:ext cx="4216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84DA27BD-F998-D143-B402-A690A311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49" y="868650"/>
            <a:ext cx="3022819" cy="58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36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9287186" y="2503022"/>
            <a:ext cx="2051333" cy="662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View - Data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21" y="647170"/>
            <a:ext cx="3271403" cy="5815827"/>
          </a:xfrm>
          <a:prstGeom prst="rect">
            <a:avLst/>
          </a:prstGeom>
        </p:spPr>
      </p:pic>
      <p:sp>
        <p:nvSpPr>
          <p:cNvPr id="6" name="矩形 1"/>
          <p:cNvSpPr/>
          <p:nvPr/>
        </p:nvSpPr>
        <p:spPr>
          <a:xfrm>
            <a:off x="4096121" y="6099088"/>
            <a:ext cx="3271403" cy="363908"/>
          </a:xfrm>
          <a:prstGeom prst="roundRect">
            <a:avLst>
              <a:gd name="adj" fmla="val 81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 1"/>
          <p:cNvSpPr/>
          <p:nvPr/>
        </p:nvSpPr>
        <p:spPr>
          <a:xfrm>
            <a:off x="4096121" y="1389751"/>
            <a:ext cx="3271403" cy="363908"/>
          </a:xfrm>
          <a:prstGeom prst="roundRect">
            <a:avLst>
              <a:gd name="adj" fmla="val 8167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右中括号 7"/>
          <p:cNvSpPr/>
          <p:nvPr/>
        </p:nvSpPr>
        <p:spPr>
          <a:xfrm>
            <a:off x="7339052" y="2032394"/>
            <a:ext cx="370105" cy="3907445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中括号 8"/>
          <p:cNvSpPr/>
          <p:nvPr/>
        </p:nvSpPr>
        <p:spPr>
          <a:xfrm rot="10800000">
            <a:off x="3754485" y="2032394"/>
            <a:ext cx="370105" cy="3907445"/>
          </a:xfrm>
          <a:prstGeom prst="rightBracket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8303" y="2718231"/>
            <a:ext cx="2698230" cy="77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4400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ListView</a:t>
            </a:r>
            <a:endParaRPr lang="zh-CN" altLang="en-US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>
            <a:off x="5643131" y="3885512"/>
            <a:ext cx="4078765" cy="471698"/>
            <a:chOff x="380677" y="4467226"/>
            <a:chExt cx="4659423" cy="53885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80677" y="4467226"/>
              <a:ext cx="41198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500562" y="4467226"/>
              <a:ext cx="495299" cy="495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781414" y="3507728"/>
            <a:ext cx="2339102" cy="59721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用于展示列表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72891" y="3462767"/>
            <a:ext cx="2386166" cy="79806"/>
            <a:chOff x="115001" y="3949899"/>
            <a:chExt cx="2386166" cy="7980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15001" y="3989802"/>
              <a:ext cx="23063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 flipV="1">
              <a:off x="2421361" y="3949899"/>
              <a:ext cx="79806" cy="79806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8777407" y="3319346"/>
            <a:ext cx="944489" cy="5942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6" name="矩形 25"/>
          <p:cNvSpPr/>
          <p:nvPr/>
        </p:nvSpPr>
        <p:spPr>
          <a:xfrm>
            <a:off x="8764646" y="1555871"/>
            <a:ext cx="957250" cy="59420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27" name="矩形 1"/>
          <p:cNvSpPr/>
          <p:nvPr/>
        </p:nvSpPr>
        <p:spPr>
          <a:xfrm>
            <a:off x="4124590" y="2550678"/>
            <a:ext cx="3271403" cy="768667"/>
          </a:xfrm>
          <a:prstGeom prst="roundRect">
            <a:avLst>
              <a:gd name="adj" fmla="val 8167"/>
            </a:avLst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chemeClr val="tx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 flipH="1">
            <a:off x="5643131" y="2150073"/>
            <a:ext cx="4078765" cy="471698"/>
            <a:chOff x="380677" y="4467226"/>
            <a:chExt cx="4659423" cy="538850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380677" y="4467226"/>
              <a:ext cx="41198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4500562" y="4467226"/>
              <a:ext cx="495299" cy="495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4948933" y="4914909"/>
              <a:ext cx="91167" cy="91167"/>
            </a:xfrm>
            <a:prstGeom prst="ellipse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16200000" flipV="1">
            <a:off x="9993950" y="1730713"/>
            <a:ext cx="659514" cy="2209503"/>
            <a:chOff x="1238249" y="5715000"/>
            <a:chExt cx="8391526" cy="823912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238249" y="5715000"/>
              <a:ext cx="83915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238249" y="6538912"/>
              <a:ext cx="83915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429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ListView</a:t>
            </a:r>
            <a:r>
              <a:rPr lang="en-US" altLang="zh-CN" dirty="0"/>
              <a:t> – </a:t>
            </a:r>
            <a:r>
              <a:rPr lang="zh-CN" altLang="en-US" dirty="0"/>
              <a:t>测试题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511" r="1000"/>
          <a:stretch/>
        </p:blipFill>
        <p:spPr>
          <a:xfrm>
            <a:off x="647892" y="1174472"/>
            <a:ext cx="4338782" cy="4611004"/>
          </a:xfrm>
          <a:prstGeom prst="rect">
            <a:avLst/>
          </a:prstGeom>
          <a:ln>
            <a:solidFill>
              <a:srgbClr val="B6B6B6"/>
            </a:solidFill>
          </a:ln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244332" y="1174472"/>
            <a:ext cx="6291994" cy="4604658"/>
          </a:xfrm>
          <a:prstGeom prst="rect">
            <a:avLst/>
          </a:prstGeom>
          <a:solidFill>
            <a:srgbClr val="FAFAFA"/>
          </a:solidFill>
          <a:ln>
            <a:solidFill>
              <a:srgbClr val="B6B6B6"/>
            </a:solidFill>
          </a:ln>
          <a:effectLst/>
        </p:spPr>
        <p:txBody>
          <a:bodyPr vert="horz" wrap="square" lIns="216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LinearLayout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800" b="1" dirty="0">
                <a:solidFill>
                  <a:srgbClr val="0000FF"/>
                </a:solidFill>
              </a:rPr>
              <a:t>… …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ListView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"@+id/list_view"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:layout_width=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"match_parent"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:layout_height=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"match_parent" 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LinearLayout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0988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75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46587" y="1077992"/>
            <a:ext cx="10379765" cy="1569660"/>
          </a:xfrm>
          <a:prstGeom prst="rect">
            <a:avLst/>
          </a:prstGeom>
          <a:solidFill>
            <a:srgbClr val="FAFA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ListView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"@+id/list_view"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:layout_width=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"match_parent"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:layout_height=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"match_parent"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85058" y="2917843"/>
            <a:ext cx="7902822" cy="9787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+mn-ea"/>
              </a:rPr>
              <a:t>private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String[]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+mn-ea"/>
              </a:rPr>
              <a:t>data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= {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+mn-ea"/>
              </a:rPr>
              <a:t>"选择题"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+mn-ea"/>
              </a:rPr>
              <a:t>"判断题"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,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+mn-ea"/>
              </a:rPr>
              <a:t>"填空题"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+mn-ea"/>
              </a:rPr>
              <a:t>"简答题"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+mn-ea"/>
              </a:rPr>
              <a:t>"计算题"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+mn-ea"/>
              </a:rPr>
              <a:t>"改错题"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+mn-ea"/>
              </a:rPr>
              <a:t>"程序题"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};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46587" y="4162000"/>
            <a:ext cx="10379765" cy="2274790"/>
          </a:xfrm>
          <a:prstGeom prst="rect">
            <a:avLst/>
          </a:prstGeom>
          <a:solidFill>
            <a:srgbClr val="FAFAF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ArrayAdapter&lt;String&gt; adapter =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ArrayAdapter&lt;String&gt;(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QuizTypesActivity.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android.R.layout.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simple_list_item_1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ListView listView = (ListView) findViewById(R.id.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list_view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listView.setAdapter(adapter);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4943475" y="3347739"/>
            <a:ext cx="3829050" cy="1803551"/>
          </a:xfrm>
          <a:prstGeom prst="straightConnector1">
            <a:avLst/>
          </a:prstGeom>
          <a:ln w="31750">
            <a:solidFill>
              <a:srgbClr val="C0000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 rot="10800000">
            <a:off x="6363478" y="1604866"/>
            <a:ext cx="4111204" cy="4014463"/>
          </a:xfrm>
          <a:prstGeom prst="bentConnector3">
            <a:avLst>
              <a:gd name="adj1" fmla="val 70"/>
            </a:avLst>
          </a:prstGeom>
          <a:ln w="31750"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970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系统提供的</a:t>
            </a:r>
            <a:r>
              <a:rPr lang="en-US" altLang="zh-CN" dirty="0" err="1"/>
              <a:t>ListView</a:t>
            </a:r>
            <a:r>
              <a:rPr lang="zh-CN" altLang="en-US" dirty="0"/>
              <a:t>模板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9740" y="1044449"/>
            <a:ext cx="10515600" cy="51361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simple_</a:t>
            </a:r>
            <a:r>
              <a:rPr lang="en-US" altLang="zh-CN" b="1" dirty="0"/>
              <a:t>list_item</a:t>
            </a:r>
            <a:r>
              <a:rPr lang="en-US" altLang="zh-CN" dirty="0"/>
              <a:t>_1 : </a:t>
            </a:r>
            <a:r>
              <a:rPr lang="zh-CN" altLang="en-US" dirty="0"/>
              <a:t>单独一行的文本框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simple_list_item_2 :  </a:t>
            </a:r>
            <a:r>
              <a:rPr lang="zh-CN" altLang="en-US" dirty="0"/>
              <a:t>两个文本框组成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simple_list_item_checked</a:t>
            </a:r>
            <a:r>
              <a:rPr lang="en-US" altLang="zh-CN" dirty="0"/>
              <a:t> : </a:t>
            </a:r>
            <a:r>
              <a:rPr lang="zh-CN" altLang="en-US" dirty="0"/>
              <a:t>都有一个已选中的列表项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simple_list_item_multiple_choice</a:t>
            </a:r>
            <a:r>
              <a:rPr lang="en-US" altLang="zh-CN" dirty="0"/>
              <a:t> : </a:t>
            </a:r>
            <a:r>
              <a:rPr lang="zh-CN" altLang="en-US" dirty="0"/>
              <a:t>都带有一个复选框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simple_list_item_single_choice</a:t>
            </a:r>
            <a:r>
              <a:rPr lang="en-US" altLang="zh-CN" dirty="0"/>
              <a:t> : </a:t>
            </a:r>
            <a:r>
              <a:rPr lang="zh-CN" altLang="en-US" dirty="0"/>
              <a:t>都带有一个单选钮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76</a:t>
            </a:fld>
            <a:r>
              <a:rPr lang="en-US" altLang="zh-CN"/>
              <a:t>-246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49264"/>
            <a:ext cx="3890726" cy="23896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289" y="4157891"/>
            <a:ext cx="3942487" cy="238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65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Adapter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77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9" name="组合 8"/>
          <p:cNvGrpSpPr/>
          <p:nvPr/>
        </p:nvGrpSpPr>
        <p:grpSpPr>
          <a:xfrm>
            <a:off x="606708" y="2051412"/>
            <a:ext cx="11024254" cy="4429791"/>
            <a:chOff x="256409" y="897030"/>
            <a:chExt cx="12232839" cy="4878915"/>
          </a:xfrm>
        </p:grpSpPr>
        <p:cxnSp>
          <p:nvCxnSpPr>
            <p:cNvPr id="10" name="肘形连接符 9"/>
            <p:cNvCxnSpPr>
              <a:stCxn id="23" idx="0"/>
              <a:endCxn id="27" idx="2"/>
            </p:cNvCxnSpPr>
            <p:nvPr/>
          </p:nvCxnSpPr>
          <p:spPr>
            <a:xfrm rot="5400000" flipH="1" flipV="1">
              <a:off x="1219231" y="3103158"/>
              <a:ext cx="1710381" cy="138315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肘形连接符 10"/>
            <p:cNvCxnSpPr>
              <a:stCxn id="25" idx="0"/>
              <a:endCxn id="27" idx="2"/>
            </p:cNvCxnSpPr>
            <p:nvPr/>
          </p:nvCxnSpPr>
          <p:spPr>
            <a:xfrm rot="16200000" flipV="1">
              <a:off x="2707792" y="2997752"/>
              <a:ext cx="1710381" cy="159396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6338875" y="897030"/>
              <a:ext cx="2285028" cy="4512228"/>
              <a:chOff x="5983293" y="868154"/>
              <a:chExt cx="2285028" cy="4512228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5983293" y="868154"/>
                <a:ext cx="2285028" cy="4512228"/>
              </a:xfrm>
              <a:prstGeom prst="roundRect">
                <a:avLst>
                  <a:gd name="adj" fmla="val 3909"/>
                </a:avLst>
              </a:prstGeom>
              <a:noFill/>
              <a:ln w="381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</a:rPr>
                  <a:t>Adapter</a:t>
                </a:r>
              </a:p>
              <a:p>
                <a:pPr algn="ctr"/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1574" y="3336236"/>
                <a:ext cx="1668467" cy="1668467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10426197" y="1155229"/>
              <a:ext cx="2063051" cy="2391625"/>
              <a:chOff x="9043574" y="2258300"/>
              <a:chExt cx="2285028" cy="2391625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9043574" y="2258300"/>
                <a:ext cx="2285028" cy="2391625"/>
              </a:xfrm>
              <a:prstGeom prst="roundRect">
                <a:avLst>
                  <a:gd name="adj" fmla="val 3909"/>
                </a:avLst>
              </a:prstGeom>
              <a:noFill/>
              <a:ln w="381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err="1">
                    <a:solidFill>
                      <a:schemeClr val="tx1"/>
                    </a:solidFill>
                  </a:rPr>
                  <a:t>ListView</a:t>
                </a:r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4500" y="3153144"/>
                <a:ext cx="1283177" cy="1283177"/>
              </a:xfrm>
              <a:prstGeom prst="rect">
                <a:avLst/>
              </a:prstGeom>
            </p:spPr>
          </p:pic>
        </p:grpSp>
        <p:grpSp>
          <p:nvGrpSpPr>
            <p:cNvPr id="14" name="组合 13"/>
            <p:cNvGrpSpPr/>
            <p:nvPr/>
          </p:nvGrpSpPr>
          <p:grpSpPr>
            <a:xfrm>
              <a:off x="1085768" y="1762540"/>
              <a:ext cx="3360462" cy="1177004"/>
              <a:chOff x="999503" y="1762540"/>
              <a:chExt cx="3360462" cy="1177004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999503" y="1762540"/>
                <a:ext cx="3360462" cy="1177004"/>
              </a:xfrm>
              <a:prstGeom prst="roundRect">
                <a:avLst>
                  <a:gd name="adj" fmla="val 3909"/>
                </a:avLst>
              </a:prstGeom>
              <a:noFill/>
              <a:ln w="381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Data Source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3638" y="1892482"/>
                <a:ext cx="883331" cy="917120"/>
              </a:xfrm>
              <a:prstGeom prst="rect">
                <a:avLst/>
              </a:prstGeom>
            </p:spPr>
          </p:pic>
        </p:grpSp>
        <p:grpSp>
          <p:nvGrpSpPr>
            <p:cNvPr id="15" name="组合 14"/>
            <p:cNvGrpSpPr/>
            <p:nvPr/>
          </p:nvGrpSpPr>
          <p:grpSpPr>
            <a:xfrm>
              <a:off x="2957575" y="4556745"/>
              <a:ext cx="2804780" cy="1219200"/>
              <a:chOff x="3284531" y="4436321"/>
              <a:chExt cx="2804780" cy="121920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3284531" y="4529501"/>
                <a:ext cx="2804780" cy="1032841"/>
              </a:xfrm>
              <a:prstGeom prst="roundRect">
                <a:avLst>
                  <a:gd name="adj" fmla="val 3909"/>
                </a:avLst>
              </a:prstGeom>
              <a:noFill/>
              <a:ln w="381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 err="1">
                    <a:solidFill>
                      <a:schemeClr val="tx1"/>
                    </a:solidFill>
                  </a:rPr>
                  <a:t>ArrayList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9410" y="4436321"/>
                <a:ext cx="1219200" cy="1219200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/>
          </p:nvGrpSpPr>
          <p:grpSpPr>
            <a:xfrm>
              <a:off x="256409" y="4649925"/>
              <a:ext cx="2252869" cy="1032841"/>
              <a:chOff x="256409" y="4649925"/>
              <a:chExt cx="2252869" cy="1032841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256409" y="4649925"/>
                <a:ext cx="2252869" cy="1032841"/>
              </a:xfrm>
              <a:prstGeom prst="roundRect">
                <a:avLst>
                  <a:gd name="adj" fmla="val 3909"/>
                </a:avLst>
              </a:prstGeom>
              <a:noFill/>
              <a:ln w="381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tx1"/>
                    </a:solidFill>
                  </a:rPr>
                  <a:t>Cursor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488859" y="4722580"/>
                <a:ext cx="887530" cy="887530"/>
              </a:xfrm>
              <a:prstGeom prst="rect">
                <a:avLst/>
              </a:prstGeom>
            </p:spPr>
          </p:pic>
        </p:grpSp>
        <p:grpSp>
          <p:nvGrpSpPr>
            <p:cNvPr id="17" name="组合 16"/>
            <p:cNvGrpSpPr/>
            <p:nvPr/>
          </p:nvGrpSpPr>
          <p:grpSpPr>
            <a:xfrm>
              <a:off x="4733418" y="2067763"/>
              <a:ext cx="1408620" cy="566557"/>
              <a:chOff x="4733418" y="2195944"/>
              <a:chExt cx="1408620" cy="566557"/>
            </a:xfrm>
          </p:grpSpPr>
          <p:cxnSp>
            <p:nvCxnSpPr>
              <p:cNvPr id="21" name="直接箭头连接符 20"/>
              <p:cNvCxnSpPr/>
              <p:nvPr/>
            </p:nvCxnSpPr>
            <p:spPr>
              <a:xfrm flipH="1" flipV="1">
                <a:off x="4733418" y="2195944"/>
                <a:ext cx="140862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 flipV="1">
                <a:off x="4733418" y="2762500"/>
                <a:ext cx="140862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8820740" y="2067763"/>
              <a:ext cx="1408620" cy="566557"/>
              <a:chOff x="8800549" y="2195943"/>
              <a:chExt cx="1408620" cy="566557"/>
            </a:xfrm>
          </p:grpSpPr>
          <p:cxnSp>
            <p:nvCxnSpPr>
              <p:cNvPr id="19" name="直接箭头连接符 18"/>
              <p:cNvCxnSpPr/>
              <p:nvPr/>
            </p:nvCxnSpPr>
            <p:spPr>
              <a:xfrm flipH="1" flipV="1">
                <a:off x="8800549" y="2195943"/>
                <a:ext cx="140862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 flipV="1">
                <a:off x="8800549" y="2762499"/>
                <a:ext cx="1408620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矩形 4"/>
          <p:cNvSpPr/>
          <p:nvPr/>
        </p:nvSpPr>
        <p:spPr>
          <a:xfrm>
            <a:off x="-1" y="1223776"/>
            <a:ext cx="5326743" cy="682496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lvl="0" algn="ctr">
              <a:defRPr/>
            </a:pPr>
            <a:r>
              <a:rPr lang="zh-CN" altLang="en-US" sz="2800" dirty="0">
                <a:solidFill>
                  <a:schemeClr val="bg1"/>
                </a:solidFill>
              </a:rPr>
              <a:t>将不同的数据映射到</a:t>
            </a:r>
            <a:r>
              <a:rPr lang="en-US" altLang="zh-CN" sz="2800" dirty="0">
                <a:solidFill>
                  <a:schemeClr val="bg1"/>
                </a:solidFill>
              </a:rPr>
              <a:t>View</a:t>
            </a:r>
            <a:r>
              <a:rPr lang="zh-CN" altLang="en-US" sz="2800" dirty="0">
                <a:solidFill>
                  <a:schemeClr val="bg1"/>
                </a:solidFill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3022518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257711" y="976902"/>
            <a:ext cx="8857793" cy="2472724"/>
          </a:xfrm>
          <a:prstGeom prst="rect">
            <a:avLst/>
          </a:prstGeom>
          <a:noFill/>
          <a:ln w="38100">
            <a:solidFill>
              <a:srgbClr val="0000FF"/>
            </a:solidFill>
            <a:prstDash val="sysDot"/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333333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不同的数据源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78</a:t>
            </a:fld>
            <a:r>
              <a:rPr lang="en-US" altLang="zh-CN"/>
              <a:t>-246</a:t>
            </a:r>
            <a:endParaRPr lang="en-US" altLang="zh-CN" dirty="0"/>
          </a:p>
        </p:txBody>
      </p:sp>
      <p:grpSp>
        <p:nvGrpSpPr>
          <p:cNvPr id="81" name="组合 80"/>
          <p:cNvGrpSpPr/>
          <p:nvPr/>
        </p:nvGrpSpPr>
        <p:grpSpPr>
          <a:xfrm>
            <a:off x="468090" y="1108384"/>
            <a:ext cx="11094540" cy="5518143"/>
            <a:chOff x="304800" y="928765"/>
            <a:chExt cx="11094540" cy="5518143"/>
          </a:xfrm>
        </p:grpSpPr>
        <p:cxnSp>
          <p:nvCxnSpPr>
            <p:cNvPr id="7" name="直接连接符 6"/>
            <p:cNvCxnSpPr>
              <a:stCxn id="9" idx="16"/>
              <a:endCxn id="9" idx="8"/>
            </p:cNvCxnSpPr>
            <p:nvPr/>
          </p:nvCxnSpPr>
          <p:spPr>
            <a:xfrm>
              <a:off x="5562011" y="1395986"/>
              <a:ext cx="160266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5562011" y="934800"/>
              <a:ext cx="1602665" cy="46118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2000" dirty="0"/>
                <a:t>Adapter</a:t>
              </a:r>
              <a:endParaRPr lang="zh-CN" altLang="en-US" sz="2000" dirty="0"/>
            </a:p>
          </p:txBody>
        </p:sp>
        <p:sp>
          <p:nvSpPr>
            <p:cNvPr id="9" name="矩形 21"/>
            <p:cNvSpPr/>
            <p:nvPr/>
          </p:nvSpPr>
          <p:spPr>
            <a:xfrm>
              <a:off x="5562011" y="928765"/>
              <a:ext cx="1602665" cy="700832"/>
            </a:xfrm>
            <a:custGeom>
              <a:avLst/>
              <a:gdLst>
                <a:gd name="connsiteX0" fmla="*/ 0 w 1905963"/>
                <a:gd name="connsiteY0" fmla="*/ 0 h 1574157"/>
                <a:gd name="connsiteX1" fmla="*/ 1905963 w 1905963"/>
                <a:gd name="connsiteY1" fmla="*/ 0 h 1574157"/>
                <a:gd name="connsiteX2" fmla="*/ 1905963 w 1905963"/>
                <a:gd name="connsiteY2" fmla="*/ 1574157 h 1574157"/>
                <a:gd name="connsiteX3" fmla="*/ 0 w 1905963"/>
                <a:gd name="connsiteY3" fmla="*/ 1574157 h 1574157"/>
                <a:gd name="connsiteX4" fmla="*/ 0 w 1905963"/>
                <a:gd name="connsiteY4" fmla="*/ 0 h 1574157"/>
                <a:gd name="connsiteX0" fmla="*/ 3576577 w 5482540"/>
                <a:gd name="connsiteY0" fmla="*/ 3009418 h 4583575"/>
                <a:gd name="connsiteX1" fmla="*/ 0 w 5482540"/>
                <a:gd name="connsiteY1" fmla="*/ 0 h 4583575"/>
                <a:gd name="connsiteX2" fmla="*/ 5482540 w 5482540"/>
                <a:gd name="connsiteY2" fmla="*/ 3009418 h 4583575"/>
                <a:gd name="connsiteX3" fmla="*/ 5482540 w 5482540"/>
                <a:gd name="connsiteY3" fmla="*/ 4583575 h 4583575"/>
                <a:gd name="connsiteX4" fmla="*/ 3576577 w 5482540"/>
                <a:gd name="connsiteY4" fmla="*/ 4583575 h 4583575"/>
                <a:gd name="connsiteX5" fmla="*/ 3576577 w 5482540"/>
                <a:gd name="connsiteY5" fmla="*/ 3009418 h 4583575"/>
                <a:gd name="connsiteX0" fmla="*/ 0 w 1905963"/>
                <a:gd name="connsiteY0" fmla="*/ 0 h 1574157"/>
                <a:gd name="connsiteX1" fmla="*/ 1905963 w 1905963"/>
                <a:gd name="connsiteY1" fmla="*/ 0 h 1574157"/>
                <a:gd name="connsiteX2" fmla="*/ 1905963 w 1905963"/>
                <a:gd name="connsiteY2" fmla="*/ 1574157 h 1574157"/>
                <a:gd name="connsiteX3" fmla="*/ 0 w 1905963"/>
                <a:gd name="connsiteY3" fmla="*/ 1574157 h 1574157"/>
                <a:gd name="connsiteX4" fmla="*/ 0 w 1905963"/>
                <a:gd name="connsiteY4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1574157 h 1574157"/>
                <a:gd name="connsiteX4" fmla="*/ 0 w 1905963"/>
                <a:gd name="connsiteY4" fmla="*/ 1574157 h 1574157"/>
                <a:gd name="connsiteX5" fmla="*/ 0 w 1905963"/>
                <a:gd name="connsiteY5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574157 h 1574157"/>
                <a:gd name="connsiteX5" fmla="*/ 0 w 1905963"/>
                <a:gd name="connsiteY5" fmla="*/ 1574157 h 1574157"/>
                <a:gd name="connsiteX6" fmla="*/ 0 w 1905963"/>
                <a:gd name="connsiteY6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574157 h 1574157"/>
                <a:gd name="connsiteX5" fmla="*/ 952981 w 1905963"/>
                <a:gd name="connsiteY5" fmla="*/ 1574157 h 1574157"/>
                <a:gd name="connsiteX6" fmla="*/ 0 w 1905963"/>
                <a:gd name="connsiteY6" fmla="*/ 1574157 h 1574157"/>
                <a:gd name="connsiteX7" fmla="*/ 0 w 1905963"/>
                <a:gd name="connsiteY7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574157 h 1574157"/>
                <a:gd name="connsiteX5" fmla="*/ 952981 w 1905963"/>
                <a:gd name="connsiteY5" fmla="*/ 1574157 h 1574157"/>
                <a:gd name="connsiteX6" fmla="*/ 0 w 1905963"/>
                <a:gd name="connsiteY6" fmla="*/ 1574157 h 1574157"/>
                <a:gd name="connsiteX7" fmla="*/ 0 w 1905963"/>
                <a:gd name="connsiteY7" fmla="*/ 787079 h 1574157"/>
                <a:gd name="connsiteX8" fmla="*/ 0 w 1905963"/>
                <a:gd name="connsiteY8" fmla="*/ 0 h 1574157"/>
                <a:gd name="connsiteX0" fmla="*/ 0 w 1905963"/>
                <a:gd name="connsiteY0" fmla="*/ 0 h 1574157"/>
                <a:gd name="connsiteX1" fmla="*/ 476490 w 1905963"/>
                <a:gd name="connsiteY1" fmla="*/ 0 h 1574157"/>
                <a:gd name="connsiteX2" fmla="*/ 952981 w 1905963"/>
                <a:gd name="connsiteY2" fmla="*/ 0 h 1574157"/>
                <a:gd name="connsiteX3" fmla="*/ 1905963 w 1905963"/>
                <a:gd name="connsiteY3" fmla="*/ 0 h 1574157"/>
                <a:gd name="connsiteX4" fmla="*/ 1905963 w 1905963"/>
                <a:gd name="connsiteY4" fmla="*/ 787079 h 1574157"/>
                <a:gd name="connsiteX5" fmla="*/ 1905963 w 1905963"/>
                <a:gd name="connsiteY5" fmla="*/ 1574157 h 1574157"/>
                <a:gd name="connsiteX6" fmla="*/ 952981 w 1905963"/>
                <a:gd name="connsiteY6" fmla="*/ 1574157 h 1574157"/>
                <a:gd name="connsiteX7" fmla="*/ 0 w 1905963"/>
                <a:gd name="connsiteY7" fmla="*/ 1574157 h 1574157"/>
                <a:gd name="connsiteX8" fmla="*/ 0 w 1905963"/>
                <a:gd name="connsiteY8" fmla="*/ 787079 h 1574157"/>
                <a:gd name="connsiteX9" fmla="*/ 0 w 1905963"/>
                <a:gd name="connsiteY9" fmla="*/ 0 h 1574157"/>
                <a:gd name="connsiteX0" fmla="*/ 0 w 1905963"/>
                <a:gd name="connsiteY0" fmla="*/ 0 h 1574157"/>
                <a:gd name="connsiteX1" fmla="*/ 476490 w 1905963"/>
                <a:gd name="connsiteY1" fmla="*/ 0 h 1574157"/>
                <a:gd name="connsiteX2" fmla="*/ 952981 w 1905963"/>
                <a:gd name="connsiteY2" fmla="*/ 0 h 1574157"/>
                <a:gd name="connsiteX3" fmla="*/ 1429472 w 1905963"/>
                <a:gd name="connsiteY3" fmla="*/ 0 h 1574157"/>
                <a:gd name="connsiteX4" fmla="*/ 1905963 w 1905963"/>
                <a:gd name="connsiteY4" fmla="*/ 0 h 1574157"/>
                <a:gd name="connsiteX5" fmla="*/ 1905963 w 1905963"/>
                <a:gd name="connsiteY5" fmla="*/ 787079 h 1574157"/>
                <a:gd name="connsiteX6" fmla="*/ 1905963 w 1905963"/>
                <a:gd name="connsiteY6" fmla="*/ 1574157 h 1574157"/>
                <a:gd name="connsiteX7" fmla="*/ 952981 w 1905963"/>
                <a:gd name="connsiteY7" fmla="*/ 1574157 h 1574157"/>
                <a:gd name="connsiteX8" fmla="*/ 0 w 1905963"/>
                <a:gd name="connsiteY8" fmla="*/ 1574157 h 1574157"/>
                <a:gd name="connsiteX9" fmla="*/ 0 w 1905963"/>
                <a:gd name="connsiteY9" fmla="*/ 787079 h 1574157"/>
                <a:gd name="connsiteX10" fmla="*/ 0 w 1905963"/>
                <a:gd name="connsiteY10" fmla="*/ 0 h 1574157"/>
                <a:gd name="connsiteX0" fmla="*/ 0 w 1905963"/>
                <a:gd name="connsiteY0" fmla="*/ 0 h 1574157"/>
                <a:gd name="connsiteX1" fmla="*/ 476490 w 1905963"/>
                <a:gd name="connsiteY1" fmla="*/ 0 h 1574157"/>
                <a:gd name="connsiteX2" fmla="*/ 952981 w 1905963"/>
                <a:gd name="connsiteY2" fmla="*/ 0 h 1574157"/>
                <a:gd name="connsiteX3" fmla="*/ 1429472 w 1905963"/>
                <a:gd name="connsiteY3" fmla="*/ 0 h 1574157"/>
                <a:gd name="connsiteX4" fmla="*/ 1905963 w 1905963"/>
                <a:gd name="connsiteY4" fmla="*/ 0 h 1574157"/>
                <a:gd name="connsiteX5" fmla="*/ 1905963 w 1905963"/>
                <a:gd name="connsiteY5" fmla="*/ 393539 h 1574157"/>
                <a:gd name="connsiteX6" fmla="*/ 1905963 w 1905963"/>
                <a:gd name="connsiteY6" fmla="*/ 787079 h 1574157"/>
                <a:gd name="connsiteX7" fmla="*/ 1905963 w 1905963"/>
                <a:gd name="connsiteY7" fmla="*/ 1574157 h 1574157"/>
                <a:gd name="connsiteX8" fmla="*/ 952981 w 1905963"/>
                <a:gd name="connsiteY8" fmla="*/ 1574157 h 1574157"/>
                <a:gd name="connsiteX9" fmla="*/ 0 w 1905963"/>
                <a:gd name="connsiteY9" fmla="*/ 1574157 h 1574157"/>
                <a:gd name="connsiteX10" fmla="*/ 0 w 1905963"/>
                <a:gd name="connsiteY10" fmla="*/ 787079 h 1574157"/>
                <a:gd name="connsiteX11" fmla="*/ 0 w 1905963"/>
                <a:gd name="connsiteY11" fmla="*/ 0 h 1574157"/>
                <a:gd name="connsiteX0" fmla="*/ 0 w 1905963"/>
                <a:gd name="connsiteY0" fmla="*/ 0 h 1574157"/>
                <a:gd name="connsiteX1" fmla="*/ 476490 w 1905963"/>
                <a:gd name="connsiteY1" fmla="*/ 0 h 1574157"/>
                <a:gd name="connsiteX2" fmla="*/ 952981 w 1905963"/>
                <a:gd name="connsiteY2" fmla="*/ 0 h 1574157"/>
                <a:gd name="connsiteX3" fmla="*/ 1429472 w 1905963"/>
                <a:gd name="connsiteY3" fmla="*/ 0 h 1574157"/>
                <a:gd name="connsiteX4" fmla="*/ 1905963 w 1905963"/>
                <a:gd name="connsiteY4" fmla="*/ 0 h 1574157"/>
                <a:gd name="connsiteX5" fmla="*/ 1905963 w 1905963"/>
                <a:gd name="connsiteY5" fmla="*/ 393539 h 1574157"/>
                <a:gd name="connsiteX6" fmla="*/ 1905963 w 1905963"/>
                <a:gd name="connsiteY6" fmla="*/ 787079 h 1574157"/>
                <a:gd name="connsiteX7" fmla="*/ 1905963 w 1905963"/>
                <a:gd name="connsiteY7" fmla="*/ 1180618 h 1574157"/>
                <a:gd name="connsiteX8" fmla="*/ 1905963 w 1905963"/>
                <a:gd name="connsiteY8" fmla="*/ 1574157 h 1574157"/>
                <a:gd name="connsiteX9" fmla="*/ 952981 w 1905963"/>
                <a:gd name="connsiteY9" fmla="*/ 1574157 h 1574157"/>
                <a:gd name="connsiteX10" fmla="*/ 0 w 1905963"/>
                <a:gd name="connsiteY10" fmla="*/ 1574157 h 1574157"/>
                <a:gd name="connsiteX11" fmla="*/ 0 w 1905963"/>
                <a:gd name="connsiteY11" fmla="*/ 787079 h 1574157"/>
                <a:gd name="connsiteX12" fmla="*/ 0 w 1905963"/>
                <a:gd name="connsiteY12" fmla="*/ 0 h 1574157"/>
                <a:gd name="connsiteX0" fmla="*/ 0 w 1905963"/>
                <a:gd name="connsiteY0" fmla="*/ 0 h 1574157"/>
                <a:gd name="connsiteX1" fmla="*/ 476490 w 1905963"/>
                <a:gd name="connsiteY1" fmla="*/ 0 h 1574157"/>
                <a:gd name="connsiteX2" fmla="*/ 952981 w 1905963"/>
                <a:gd name="connsiteY2" fmla="*/ 0 h 1574157"/>
                <a:gd name="connsiteX3" fmla="*/ 1429472 w 1905963"/>
                <a:gd name="connsiteY3" fmla="*/ 0 h 1574157"/>
                <a:gd name="connsiteX4" fmla="*/ 1905963 w 1905963"/>
                <a:gd name="connsiteY4" fmla="*/ 0 h 1574157"/>
                <a:gd name="connsiteX5" fmla="*/ 1905963 w 1905963"/>
                <a:gd name="connsiteY5" fmla="*/ 393539 h 1574157"/>
                <a:gd name="connsiteX6" fmla="*/ 1905963 w 1905963"/>
                <a:gd name="connsiteY6" fmla="*/ 787079 h 1574157"/>
                <a:gd name="connsiteX7" fmla="*/ 1905963 w 1905963"/>
                <a:gd name="connsiteY7" fmla="*/ 1180618 h 1574157"/>
                <a:gd name="connsiteX8" fmla="*/ 1905963 w 1905963"/>
                <a:gd name="connsiteY8" fmla="*/ 1574157 h 1574157"/>
                <a:gd name="connsiteX9" fmla="*/ 1429472 w 1905963"/>
                <a:gd name="connsiteY9" fmla="*/ 1574157 h 1574157"/>
                <a:gd name="connsiteX10" fmla="*/ 952981 w 1905963"/>
                <a:gd name="connsiteY10" fmla="*/ 1574157 h 1574157"/>
                <a:gd name="connsiteX11" fmla="*/ 0 w 1905963"/>
                <a:gd name="connsiteY11" fmla="*/ 1574157 h 1574157"/>
                <a:gd name="connsiteX12" fmla="*/ 0 w 1905963"/>
                <a:gd name="connsiteY12" fmla="*/ 787079 h 1574157"/>
                <a:gd name="connsiteX13" fmla="*/ 0 w 1905963"/>
                <a:gd name="connsiteY13" fmla="*/ 0 h 1574157"/>
                <a:gd name="connsiteX0" fmla="*/ 0 w 1905963"/>
                <a:gd name="connsiteY0" fmla="*/ 0 h 1574157"/>
                <a:gd name="connsiteX1" fmla="*/ 476490 w 1905963"/>
                <a:gd name="connsiteY1" fmla="*/ 0 h 1574157"/>
                <a:gd name="connsiteX2" fmla="*/ 952981 w 1905963"/>
                <a:gd name="connsiteY2" fmla="*/ 0 h 1574157"/>
                <a:gd name="connsiteX3" fmla="*/ 1429472 w 1905963"/>
                <a:gd name="connsiteY3" fmla="*/ 0 h 1574157"/>
                <a:gd name="connsiteX4" fmla="*/ 1905963 w 1905963"/>
                <a:gd name="connsiteY4" fmla="*/ 0 h 1574157"/>
                <a:gd name="connsiteX5" fmla="*/ 1905963 w 1905963"/>
                <a:gd name="connsiteY5" fmla="*/ 393539 h 1574157"/>
                <a:gd name="connsiteX6" fmla="*/ 1905963 w 1905963"/>
                <a:gd name="connsiteY6" fmla="*/ 787079 h 1574157"/>
                <a:gd name="connsiteX7" fmla="*/ 1905963 w 1905963"/>
                <a:gd name="connsiteY7" fmla="*/ 1180618 h 1574157"/>
                <a:gd name="connsiteX8" fmla="*/ 1905963 w 1905963"/>
                <a:gd name="connsiteY8" fmla="*/ 1574157 h 1574157"/>
                <a:gd name="connsiteX9" fmla="*/ 1429472 w 1905963"/>
                <a:gd name="connsiteY9" fmla="*/ 1574157 h 1574157"/>
                <a:gd name="connsiteX10" fmla="*/ 952981 w 1905963"/>
                <a:gd name="connsiteY10" fmla="*/ 1574157 h 1574157"/>
                <a:gd name="connsiteX11" fmla="*/ 476490 w 1905963"/>
                <a:gd name="connsiteY11" fmla="*/ 1574157 h 1574157"/>
                <a:gd name="connsiteX12" fmla="*/ 0 w 1905963"/>
                <a:gd name="connsiteY12" fmla="*/ 1574157 h 1574157"/>
                <a:gd name="connsiteX13" fmla="*/ 0 w 1905963"/>
                <a:gd name="connsiteY13" fmla="*/ 787079 h 1574157"/>
                <a:gd name="connsiteX14" fmla="*/ 0 w 1905963"/>
                <a:gd name="connsiteY14" fmla="*/ 0 h 1574157"/>
                <a:gd name="connsiteX0" fmla="*/ 0 w 1905963"/>
                <a:gd name="connsiteY0" fmla="*/ 0 h 1574157"/>
                <a:gd name="connsiteX1" fmla="*/ 476490 w 1905963"/>
                <a:gd name="connsiteY1" fmla="*/ 0 h 1574157"/>
                <a:gd name="connsiteX2" fmla="*/ 952981 w 1905963"/>
                <a:gd name="connsiteY2" fmla="*/ 0 h 1574157"/>
                <a:gd name="connsiteX3" fmla="*/ 1429472 w 1905963"/>
                <a:gd name="connsiteY3" fmla="*/ 0 h 1574157"/>
                <a:gd name="connsiteX4" fmla="*/ 1905963 w 1905963"/>
                <a:gd name="connsiteY4" fmla="*/ 0 h 1574157"/>
                <a:gd name="connsiteX5" fmla="*/ 1905963 w 1905963"/>
                <a:gd name="connsiteY5" fmla="*/ 393539 h 1574157"/>
                <a:gd name="connsiteX6" fmla="*/ 1905963 w 1905963"/>
                <a:gd name="connsiteY6" fmla="*/ 787079 h 1574157"/>
                <a:gd name="connsiteX7" fmla="*/ 1905963 w 1905963"/>
                <a:gd name="connsiteY7" fmla="*/ 1180618 h 1574157"/>
                <a:gd name="connsiteX8" fmla="*/ 1905963 w 1905963"/>
                <a:gd name="connsiteY8" fmla="*/ 1574157 h 1574157"/>
                <a:gd name="connsiteX9" fmla="*/ 1429472 w 1905963"/>
                <a:gd name="connsiteY9" fmla="*/ 1574157 h 1574157"/>
                <a:gd name="connsiteX10" fmla="*/ 952981 w 1905963"/>
                <a:gd name="connsiteY10" fmla="*/ 1574157 h 1574157"/>
                <a:gd name="connsiteX11" fmla="*/ 476490 w 1905963"/>
                <a:gd name="connsiteY11" fmla="*/ 1574157 h 1574157"/>
                <a:gd name="connsiteX12" fmla="*/ 0 w 1905963"/>
                <a:gd name="connsiteY12" fmla="*/ 1574157 h 1574157"/>
                <a:gd name="connsiteX13" fmla="*/ 0 w 1905963"/>
                <a:gd name="connsiteY13" fmla="*/ 1180618 h 1574157"/>
                <a:gd name="connsiteX14" fmla="*/ 0 w 1905963"/>
                <a:gd name="connsiteY14" fmla="*/ 787079 h 1574157"/>
                <a:gd name="connsiteX15" fmla="*/ 0 w 1905963"/>
                <a:gd name="connsiteY15" fmla="*/ 0 h 1574157"/>
                <a:gd name="connsiteX0" fmla="*/ 0 w 1905963"/>
                <a:gd name="connsiteY0" fmla="*/ 0 h 1574157"/>
                <a:gd name="connsiteX1" fmla="*/ 476490 w 1905963"/>
                <a:gd name="connsiteY1" fmla="*/ 0 h 1574157"/>
                <a:gd name="connsiteX2" fmla="*/ 952981 w 1905963"/>
                <a:gd name="connsiteY2" fmla="*/ 0 h 1574157"/>
                <a:gd name="connsiteX3" fmla="*/ 1429472 w 1905963"/>
                <a:gd name="connsiteY3" fmla="*/ 0 h 1574157"/>
                <a:gd name="connsiteX4" fmla="*/ 1905963 w 1905963"/>
                <a:gd name="connsiteY4" fmla="*/ 0 h 1574157"/>
                <a:gd name="connsiteX5" fmla="*/ 1905963 w 1905963"/>
                <a:gd name="connsiteY5" fmla="*/ 393539 h 1574157"/>
                <a:gd name="connsiteX6" fmla="*/ 1905963 w 1905963"/>
                <a:gd name="connsiteY6" fmla="*/ 787079 h 1574157"/>
                <a:gd name="connsiteX7" fmla="*/ 1905963 w 1905963"/>
                <a:gd name="connsiteY7" fmla="*/ 1180618 h 1574157"/>
                <a:gd name="connsiteX8" fmla="*/ 1905963 w 1905963"/>
                <a:gd name="connsiteY8" fmla="*/ 1574157 h 1574157"/>
                <a:gd name="connsiteX9" fmla="*/ 1429472 w 1905963"/>
                <a:gd name="connsiteY9" fmla="*/ 1574157 h 1574157"/>
                <a:gd name="connsiteX10" fmla="*/ 952981 w 1905963"/>
                <a:gd name="connsiteY10" fmla="*/ 1574157 h 1574157"/>
                <a:gd name="connsiteX11" fmla="*/ 476490 w 1905963"/>
                <a:gd name="connsiteY11" fmla="*/ 1574157 h 1574157"/>
                <a:gd name="connsiteX12" fmla="*/ 0 w 1905963"/>
                <a:gd name="connsiteY12" fmla="*/ 1574157 h 1574157"/>
                <a:gd name="connsiteX13" fmla="*/ 0 w 1905963"/>
                <a:gd name="connsiteY13" fmla="*/ 1180618 h 1574157"/>
                <a:gd name="connsiteX14" fmla="*/ 0 w 1905963"/>
                <a:gd name="connsiteY14" fmla="*/ 787079 h 1574157"/>
                <a:gd name="connsiteX15" fmla="*/ 0 w 1905963"/>
                <a:gd name="connsiteY15" fmla="*/ 393539 h 1574157"/>
                <a:gd name="connsiteX16" fmla="*/ 0 w 1905963"/>
                <a:gd name="connsiteY16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429472 w 1905963"/>
                <a:gd name="connsiteY2" fmla="*/ 0 h 1574157"/>
                <a:gd name="connsiteX3" fmla="*/ 1905963 w 1905963"/>
                <a:gd name="connsiteY3" fmla="*/ 0 h 1574157"/>
                <a:gd name="connsiteX4" fmla="*/ 1905963 w 1905963"/>
                <a:gd name="connsiteY4" fmla="*/ 393539 h 1574157"/>
                <a:gd name="connsiteX5" fmla="*/ 1905963 w 1905963"/>
                <a:gd name="connsiteY5" fmla="*/ 787079 h 1574157"/>
                <a:gd name="connsiteX6" fmla="*/ 1905963 w 1905963"/>
                <a:gd name="connsiteY6" fmla="*/ 1180618 h 1574157"/>
                <a:gd name="connsiteX7" fmla="*/ 1905963 w 1905963"/>
                <a:gd name="connsiteY7" fmla="*/ 1574157 h 1574157"/>
                <a:gd name="connsiteX8" fmla="*/ 1429472 w 1905963"/>
                <a:gd name="connsiteY8" fmla="*/ 1574157 h 1574157"/>
                <a:gd name="connsiteX9" fmla="*/ 952981 w 1905963"/>
                <a:gd name="connsiteY9" fmla="*/ 1574157 h 1574157"/>
                <a:gd name="connsiteX10" fmla="*/ 476490 w 1905963"/>
                <a:gd name="connsiteY10" fmla="*/ 1574157 h 1574157"/>
                <a:gd name="connsiteX11" fmla="*/ 0 w 1905963"/>
                <a:gd name="connsiteY11" fmla="*/ 1574157 h 1574157"/>
                <a:gd name="connsiteX12" fmla="*/ 0 w 1905963"/>
                <a:gd name="connsiteY12" fmla="*/ 1180618 h 1574157"/>
                <a:gd name="connsiteX13" fmla="*/ 0 w 1905963"/>
                <a:gd name="connsiteY13" fmla="*/ 787079 h 1574157"/>
                <a:gd name="connsiteX14" fmla="*/ 0 w 1905963"/>
                <a:gd name="connsiteY14" fmla="*/ 393539 h 1574157"/>
                <a:gd name="connsiteX15" fmla="*/ 0 w 1905963"/>
                <a:gd name="connsiteY15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393539 h 1574157"/>
                <a:gd name="connsiteX4" fmla="*/ 1905963 w 1905963"/>
                <a:gd name="connsiteY4" fmla="*/ 787079 h 1574157"/>
                <a:gd name="connsiteX5" fmla="*/ 1905963 w 1905963"/>
                <a:gd name="connsiteY5" fmla="*/ 1180618 h 1574157"/>
                <a:gd name="connsiteX6" fmla="*/ 1905963 w 1905963"/>
                <a:gd name="connsiteY6" fmla="*/ 1574157 h 1574157"/>
                <a:gd name="connsiteX7" fmla="*/ 1429472 w 1905963"/>
                <a:gd name="connsiteY7" fmla="*/ 1574157 h 1574157"/>
                <a:gd name="connsiteX8" fmla="*/ 952981 w 1905963"/>
                <a:gd name="connsiteY8" fmla="*/ 1574157 h 1574157"/>
                <a:gd name="connsiteX9" fmla="*/ 476490 w 1905963"/>
                <a:gd name="connsiteY9" fmla="*/ 1574157 h 1574157"/>
                <a:gd name="connsiteX10" fmla="*/ 0 w 1905963"/>
                <a:gd name="connsiteY10" fmla="*/ 1574157 h 1574157"/>
                <a:gd name="connsiteX11" fmla="*/ 0 w 1905963"/>
                <a:gd name="connsiteY11" fmla="*/ 1180618 h 1574157"/>
                <a:gd name="connsiteX12" fmla="*/ 0 w 1905963"/>
                <a:gd name="connsiteY12" fmla="*/ 787079 h 1574157"/>
                <a:gd name="connsiteX13" fmla="*/ 0 w 1905963"/>
                <a:gd name="connsiteY13" fmla="*/ 393539 h 1574157"/>
                <a:gd name="connsiteX14" fmla="*/ 0 w 1905963"/>
                <a:gd name="connsiteY14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180618 h 1574157"/>
                <a:gd name="connsiteX5" fmla="*/ 1905963 w 1905963"/>
                <a:gd name="connsiteY5" fmla="*/ 1574157 h 1574157"/>
                <a:gd name="connsiteX6" fmla="*/ 1429472 w 1905963"/>
                <a:gd name="connsiteY6" fmla="*/ 1574157 h 1574157"/>
                <a:gd name="connsiteX7" fmla="*/ 952981 w 1905963"/>
                <a:gd name="connsiteY7" fmla="*/ 1574157 h 1574157"/>
                <a:gd name="connsiteX8" fmla="*/ 476490 w 1905963"/>
                <a:gd name="connsiteY8" fmla="*/ 1574157 h 1574157"/>
                <a:gd name="connsiteX9" fmla="*/ 0 w 1905963"/>
                <a:gd name="connsiteY9" fmla="*/ 1574157 h 1574157"/>
                <a:gd name="connsiteX10" fmla="*/ 0 w 1905963"/>
                <a:gd name="connsiteY10" fmla="*/ 1180618 h 1574157"/>
                <a:gd name="connsiteX11" fmla="*/ 0 w 1905963"/>
                <a:gd name="connsiteY11" fmla="*/ 787079 h 1574157"/>
                <a:gd name="connsiteX12" fmla="*/ 0 w 1905963"/>
                <a:gd name="connsiteY12" fmla="*/ 393539 h 1574157"/>
                <a:gd name="connsiteX13" fmla="*/ 0 w 1905963"/>
                <a:gd name="connsiteY13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574157 h 1574157"/>
                <a:gd name="connsiteX5" fmla="*/ 1429472 w 1905963"/>
                <a:gd name="connsiteY5" fmla="*/ 1574157 h 1574157"/>
                <a:gd name="connsiteX6" fmla="*/ 952981 w 1905963"/>
                <a:gd name="connsiteY6" fmla="*/ 1574157 h 1574157"/>
                <a:gd name="connsiteX7" fmla="*/ 476490 w 1905963"/>
                <a:gd name="connsiteY7" fmla="*/ 1574157 h 1574157"/>
                <a:gd name="connsiteX8" fmla="*/ 0 w 1905963"/>
                <a:gd name="connsiteY8" fmla="*/ 1574157 h 1574157"/>
                <a:gd name="connsiteX9" fmla="*/ 0 w 1905963"/>
                <a:gd name="connsiteY9" fmla="*/ 1180618 h 1574157"/>
                <a:gd name="connsiteX10" fmla="*/ 0 w 1905963"/>
                <a:gd name="connsiteY10" fmla="*/ 787079 h 1574157"/>
                <a:gd name="connsiteX11" fmla="*/ 0 w 1905963"/>
                <a:gd name="connsiteY11" fmla="*/ 393539 h 1574157"/>
                <a:gd name="connsiteX12" fmla="*/ 0 w 1905963"/>
                <a:gd name="connsiteY12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574157 h 1574157"/>
                <a:gd name="connsiteX5" fmla="*/ 952981 w 1905963"/>
                <a:gd name="connsiteY5" fmla="*/ 1574157 h 1574157"/>
                <a:gd name="connsiteX6" fmla="*/ 476490 w 1905963"/>
                <a:gd name="connsiteY6" fmla="*/ 1574157 h 1574157"/>
                <a:gd name="connsiteX7" fmla="*/ 0 w 1905963"/>
                <a:gd name="connsiteY7" fmla="*/ 1574157 h 1574157"/>
                <a:gd name="connsiteX8" fmla="*/ 0 w 1905963"/>
                <a:gd name="connsiteY8" fmla="*/ 1180618 h 1574157"/>
                <a:gd name="connsiteX9" fmla="*/ 0 w 1905963"/>
                <a:gd name="connsiteY9" fmla="*/ 787079 h 1574157"/>
                <a:gd name="connsiteX10" fmla="*/ 0 w 1905963"/>
                <a:gd name="connsiteY10" fmla="*/ 393539 h 1574157"/>
                <a:gd name="connsiteX11" fmla="*/ 0 w 1905963"/>
                <a:gd name="connsiteY11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574157 h 1574157"/>
                <a:gd name="connsiteX5" fmla="*/ 952981 w 1905963"/>
                <a:gd name="connsiteY5" fmla="*/ 1574157 h 1574157"/>
                <a:gd name="connsiteX6" fmla="*/ 0 w 1905963"/>
                <a:gd name="connsiteY6" fmla="*/ 1574157 h 1574157"/>
                <a:gd name="connsiteX7" fmla="*/ 0 w 1905963"/>
                <a:gd name="connsiteY7" fmla="*/ 1180618 h 1574157"/>
                <a:gd name="connsiteX8" fmla="*/ 0 w 1905963"/>
                <a:gd name="connsiteY8" fmla="*/ 787079 h 1574157"/>
                <a:gd name="connsiteX9" fmla="*/ 0 w 1905963"/>
                <a:gd name="connsiteY9" fmla="*/ 393539 h 1574157"/>
                <a:gd name="connsiteX10" fmla="*/ 0 w 1905963"/>
                <a:gd name="connsiteY10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574157 h 1574157"/>
                <a:gd name="connsiteX5" fmla="*/ 952981 w 1905963"/>
                <a:gd name="connsiteY5" fmla="*/ 1574157 h 1574157"/>
                <a:gd name="connsiteX6" fmla="*/ 0 w 1905963"/>
                <a:gd name="connsiteY6" fmla="*/ 1574157 h 1574157"/>
                <a:gd name="connsiteX7" fmla="*/ 0 w 1905963"/>
                <a:gd name="connsiteY7" fmla="*/ 787079 h 1574157"/>
                <a:gd name="connsiteX8" fmla="*/ 0 w 1905963"/>
                <a:gd name="connsiteY8" fmla="*/ 393539 h 1574157"/>
                <a:gd name="connsiteX9" fmla="*/ 0 w 1905963"/>
                <a:gd name="connsiteY9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574157 h 1574157"/>
                <a:gd name="connsiteX5" fmla="*/ 952981 w 1905963"/>
                <a:gd name="connsiteY5" fmla="*/ 1574157 h 1574157"/>
                <a:gd name="connsiteX6" fmla="*/ 0 w 1905963"/>
                <a:gd name="connsiteY6" fmla="*/ 1574157 h 1574157"/>
                <a:gd name="connsiteX7" fmla="*/ 0 w 1905963"/>
                <a:gd name="connsiteY7" fmla="*/ 787079 h 1574157"/>
                <a:gd name="connsiteX8" fmla="*/ 0 w 1905963"/>
                <a:gd name="connsiteY8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787079 h 1574157"/>
                <a:gd name="connsiteX4" fmla="*/ 1905963 w 1905963"/>
                <a:gd name="connsiteY4" fmla="*/ 1574157 h 1574157"/>
                <a:gd name="connsiteX5" fmla="*/ 952981 w 1905963"/>
                <a:gd name="connsiteY5" fmla="*/ 1574157 h 1574157"/>
                <a:gd name="connsiteX6" fmla="*/ 0 w 1905963"/>
                <a:gd name="connsiteY6" fmla="*/ 1574157 h 1574157"/>
                <a:gd name="connsiteX7" fmla="*/ 0 w 1905963"/>
                <a:gd name="connsiteY7" fmla="*/ 0 h 1574157"/>
                <a:gd name="connsiteX0" fmla="*/ 0 w 1905963"/>
                <a:gd name="connsiteY0" fmla="*/ 0 h 1574157"/>
                <a:gd name="connsiteX1" fmla="*/ 952981 w 1905963"/>
                <a:gd name="connsiteY1" fmla="*/ 0 h 1574157"/>
                <a:gd name="connsiteX2" fmla="*/ 1905963 w 1905963"/>
                <a:gd name="connsiteY2" fmla="*/ 0 h 1574157"/>
                <a:gd name="connsiteX3" fmla="*/ 1905963 w 1905963"/>
                <a:gd name="connsiteY3" fmla="*/ 1574157 h 1574157"/>
                <a:gd name="connsiteX4" fmla="*/ 952981 w 1905963"/>
                <a:gd name="connsiteY4" fmla="*/ 1574157 h 1574157"/>
                <a:gd name="connsiteX5" fmla="*/ 0 w 1905963"/>
                <a:gd name="connsiteY5" fmla="*/ 1574157 h 1574157"/>
                <a:gd name="connsiteX6" fmla="*/ 0 w 1905963"/>
                <a:gd name="connsiteY6" fmla="*/ 0 h 1574157"/>
                <a:gd name="connsiteX0" fmla="*/ 0 w 1905963"/>
                <a:gd name="connsiteY0" fmla="*/ 0 h 1574157"/>
                <a:gd name="connsiteX1" fmla="*/ 635321 w 1905963"/>
                <a:gd name="connsiteY1" fmla="*/ 0 h 1574157"/>
                <a:gd name="connsiteX2" fmla="*/ 952981 w 1905963"/>
                <a:gd name="connsiteY2" fmla="*/ 0 h 1574157"/>
                <a:gd name="connsiteX3" fmla="*/ 1905963 w 1905963"/>
                <a:gd name="connsiteY3" fmla="*/ 0 h 1574157"/>
                <a:gd name="connsiteX4" fmla="*/ 1905963 w 1905963"/>
                <a:gd name="connsiteY4" fmla="*/ 1574157 h 1574157"/>
                <a:gd name="connsiteX5" fmla="*/ 952981 w 1905963"/>
                <a:gd name="connsiteY5" fmla="*/ 1574157 h 1574157"/>
                <a:gd name="connsiteX6" fmla="*/ 0 w 1905963"/>
                <a:gd name="connsiteY6" fmla="*/ 1574157 h 1574157"/>
                <a:gd name="connsiteX7" fmla="*/ 0 w 1905963"/>
                <a:gd name="connsiteY7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905963 w 1905963"/>
                <a:gd name="connsiteY4" fmla="*/ 0 h 1574157"/>
                <a:gd name="connsiteX5" fmla="*/ 1905963 w 1905963"/>
                <a:gd name="connsiteY5" fmla="*/ 1574157 h 1574157"/>
                <a:gd name="connsiteX6" fmla="*/ 952981 w 1905963"/>
                <a:gd name="connsiteY6" fmla="*/ 1574157 h 1574157"/>
                <a:gd name="connsiteX7" fmla="*/ 0 w 1905963"/>
                <a:gd name="connsiteY7" fmla="*/ 1574157 h 1574157"/>
                <a:gd name="connsiteX8" fmla="*/ 0 w 1905963"/>
                <a:gd name="connsiteY8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588302 w 1905963"/>
                <a:gd name="connsiteY4" fmla="*/ 0 h 1574157"/>
                <a:gd name="connsiteX5" fmla="*/ 1905963 w 1905963"/>
                <a:gd name="connsiteY5" fmla="*/ 0 h 1574157"/>
                <a:gd name="connsiteX6" fmla="*/ 1905963 w 1905963"/>
                <a:gd name="connsiteY6" fmla="*/ 1574157 h 1574157"/>
                <a:gd name="connsiteX7" fmla="*/ 952981 w 1905963"/>
                <a:gd name="connsiteY7" fmla="*/ 1574157 h 1574157"/>
                <a:gd name="connsiteX8" fmla="*/ 0 w 1905963"/>
                <a:gd name="connsiteY8" fmla="*/ 1574157 h 1574157"/>
                <a:gd name="connsiteX9" fmla="*/ 0 w 1905963"/>
                <a:gd name="connsiteY9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270642 w 1905963"/>
                <a:gd name="connsiteY4" fmla="*/ 0 h 1574157"/>
                <a:gd name="connsiteX5" fmla="*/ 1588302 w 1905963"/>
                <a:gd name="connsiteY5" fmla="*/ 0 h 1574157"/>
                <a:gd name="connsiteX6" fmla="*/ 1905963 w 1905963"/>
                <a:gd name="connsiteY6" fmla="*/ 0 h 1574157"/>
                <a:gd name="connsiteX7" fmla="*/ 1905963 w 1905963"/>
                <a:gd name="connsiteY7" fmla="*/ 1574157 h 1574157"/>
                <a:gd name="connsiteX8" fmla="*/ 952981 w 1905963"/>
                <a:gd name="connsiteY8" fmla="*/ 1574157 h 1574157"/>
                <a:gd name="connsiteX9" fmla="*/ 0 w 1905963"/>
                <a:gd name="connsiteY9" fmla="*/ 1574157 h 1574157"/>
                <a:gd name="connsiteX10" fmla="*/ 0 w 1905963"/>
                <a:gd name="connsiteY10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270642 w 1905963"/>
                <a:gd name="connsiteY4" fmla="*/ 0 h 1574157"/>
                <a:gd name="connsiteX5" fmla="*/ 1588302 w 1905963"/>
                <a:gd name="connsiteY5" fmla="*/ 0 h 1574157"/>
                <a:gd name="connsiteX6" fmla="*/ 1905963 w 1905963"/>
                <a:gd name="connsiteY6" fmla="*/ 0 h 1574157"/>
                <a:gd name="connsiteX7" fmla="*/ 1905963 w 1905963"/>
                <a:gd name="connsiteY7" fmla="*/ 1049438 h 1574157"/>
                <a:gd name="connsiteX8" fmla="*/ 1905963 w 1905963"/>
                <a:gd name="connsiteY8" fmla="*/ 1574157 h 1574157"/>
                <a:gd name="connsiteX9" fmla="*/ 952981 w 1905963"/>
                <a:gd name="connsiteY9" fmla="*/ 1574157 h 1574157"/>
                <a:gd name="connsiteX10" fmla="*/ 0 w 1905963"/>
                <a:gd name="connsiteY10" fmla="*/ 1574157 h 1574157"/>
                <a:gd name="connsiteX11" fmla="*/ 0 w 1905963"/>
                <a:gd name="connsiteY11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270642 w 1905963"/>
                <a:gd name="connsiteY4" fmla="*/ 0 h 1574157"/>
                <a:gd name="connsiteX5" fmla="*/ 1588302 w 1905963"/>
                <a:gd name="connsiteY5" fmla="*/ 0 h 1574157"/>
                <a:gd name="connsiteX6" fmla="*/ 1905963 w 1905963"/>
                <a:gd name="connsiteY6" fmla="*/ 0 h 1574157"/>
                <a:gd name="connsiteX7" fmla="*/ 1905963 w 1905963"/>
                <a:gd name="connsiteY7" fmla="*/ 524719 h 1574157"/>
                <a:gd name="connsiteX8" fmla="*/ 1905963 w 1905963"/>
                <a:gd name="connsiteY8" fmla="*/ 1049438 h 1574157"/>
                <a:gd name="connsiteX9" fmla="*/ 1905963 w 1905963"/>
                <a:gd name="connsiteY9" fmla="*/ 1574157 h 1574157"/>
                <a:gd name="connsiteX10" fmla="*/ 952981 w 1905963"/>
                <a:gd name="connsiteY10" fmla="*/ 1574157 h 1574157"/>
                <a:gd name="connsiteX11" fmla="*/ 0 w 1905963"/>
                <a:gd name="connsiteY11" fmla="*/ 1574157 h 1574157"/>
                <a:gd name="connsiteX12" fmla="*/ 0 w 1905963"/>
                <a:gd name="connsiteY12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270642 w 1905963"/>
                <a:gd name="connsiteY4" fmla="*/ 0 h 1574157"/>
                <a:gd name="connsiteX5" fmla="*/ 1588302 w 1905963"/>
                <a:gd name="connsiteY5" fmla="*/ 0 h 1574157"/>
                <a:gd name="connsiteX6" fmla="*/ 1905963 w 1905963"/>
                <a:gd name="connsiteY6" fmla="*/ 0 h 1574157"/>
                <a:gd name="connsiteX7" fmla="*/ 1905963 w 1905963"/>
                <a:gd name="connsiteY7" fmla="*/ 524719 h 1574157"/>
                <a:gd name="connsiteX8" fmla="*/ 1905963 w 1905963"/>
                <a:gd name="connsiteY8" fmla="*/ 1049438 h 1574157"/>
                <a:gd name="connsiteX9" fmla="*/ 1905963 w 1905963"/>
                <a:gd name="connsiteY9" fmla="*/ 1574157 h 1574157"/>
                <a:gd name="connsiteX10" fmla="*/ 1270642 w 1905963"/>
                <a:gd name="connsiteY10" fmla="*/ 1574157 h 1574157"/>
                <a:gd name="connsiteX11" fmla="*/ 952981 w 1905963"/>
                <a:gd name="connsiteY11" fmla="*/ 1574157 h 1574157"/>
                <a:gd name="connsiteX12" fmla="*/ 0 w 1905963"/>
                <a:gd name="connsiteY12" fmla="*/ 1574157 h 1574157"/>
                <a:gd name="connsiteX13" fmla="*/ 0 w 1905963"/>
                <a:gd name="connsiteY13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270642 w 1905963"/>
                <a:gd name="connsiteY4" fmla="*/ 0 h 1574157"/>
                <a:gd name="connsiteX5" fmla="*/ 1588302 w 1905963"/>
                <a:gd name="connsiteY5" fmla="*/ 0 h 1574157"/>
                <a:gd name="connsiteX6" fmla="*/ 1905963 w 1905963"/>
                <a:gd name="connsiteY6" fmla="*/ 0 h 1574157"/>
                <a:gd name="connsiteX7" fmla="*/ 1905963 w 1905963"/>
                <a:gd name="connsiteY7" fmla="*/ 524719 h 1574157"/>
                <a:gd name="connsiteX8" fmla="*/ 1905963 w 1905963"/>
                <a:gd name="connsiteY8" fmla="*/ 1049438 h 1574157"/>
                <a:gd name="connsiteX9" fmla="*/ 1905963 w 1905963"/>
                <a:gd name="connsiteY9" fmla="*/ 1574157 h 1574157"/>
                <a:gd name="connsiteX10" fmla="*/ 1588302 w 1905963"/>
                <a:gd name="connsiteY10" fmla="*/ 1574157 h 1574157"/>
                <a:gd name="connsiteX11" fmla="*/ 1270642 w 1905963"/>
                <a:gd name="connsiteY11" fmla="*/ 1574157 h 1574157"/>
                <a:gd name="connsiteX12" fmla="*/ 952981 w 1905963"/>
                <a:gd name="connsiteY12" fmla="*/ 1574157 h 1574157"/>
                <a:gd name="connsiteX13" fmla="*/ 0 w 1905963"/>
                <a:gd name="connsiteY13" fmla="*/ 1574157 h 1574157"/>
                <a:gd name="connsiteX14" fmla="*/ 0 w 1905963"/>
                <a:gd name="connsiteY14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270642 w 1905963"/>
                <a:gd name="connsiteY4" fmla="*/ 0 h 1574157"/>
                <a:gd name="connsiteX5" fmla="*/ 1588302 w 1905963"/>
                <a:gd name="connsiteY5" fmla="*/ 0 h 1574157"/>
                <a:gd name="connsiteX6" fmla="*/ 1905963 w 1905963"/>
                <a:gd name="connsiteY6" fmla="*/ 0 h 1574157"/>
                <a:gd name="connsiteX7" fmla="*/ 1905963 w 1905963"/>
                <a:gd name="connsiteY7" fmla="*/ 524719 h 1574157"/>
                <a:gd name="connsiteX8" fmla="*/ 1905963 w 1905963"/>
                <a:gd name="connsiteY8" fmla="*/ 1049438 h 1574157"/>
                <a:gd name="connsiteX9" fmla="*/ 1905963 w 1905963"/>
                <a:gd name="connsiteY9" fmla="*/ 1574157 h 1574157"/>
                <a:gd name="connsiteX10" fmla="*/ 1588302 w 1905963"/>
                <a:gd name="connsiteY10" fmla="*/ 1574157 h 1574157"/>
                <a:gd name="connsiteX11" fmla="*/ 1270642 w 1905963"/>
                <a:gd name="connsiteY11" fmla="*/ 1574157 h 1574157"/>
                <a:gd name="connsiteX12" fmla="*/ 952981 w 1905963"/>
                <a:gd name="connsiteY12" fmla="*/ 1574157 h 1574157"/>
                <a:gd name="connsiteX13" fmla="*/ 317660 w 1905963"/>
                <a:gd name="connsiteY13" fmla="*/ 1574157 h 1574157"/>
                <a:gd name="connsiteX14" fmla="*/ 0 w 1905963"/>
                <a:gd name="connsiteY14" fmla="*/ 1574157 h 1574157"/>
                <a:gd name="connsiteX15" fmla="*/ 0 w 1905963"/>
                <a:gd name="connsiteY15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270642 w 1905963"/>
                <a:gd name="connsiteY4" fmla="*/ 0 h 1574157"/>
                <a:gd name="connsiteX5" fmla="*/ 1588302 w 1905963"/>
                <a:gd name="connsiteY5" fmla="*/ 0 h 1574157"/>
                <a:gd name="connsiteX6" fmla="*/ 1905963 w 1905963"/>
                <a:gd name="connsiteY6" fmla="*/ 0 h 1574157"/>
                <a:gd name="connsiteX7" fmla="*/ 1905963 w 1905963"/>
                <a:gd name="connsiteY7" fmla="*/ 524719 h 1574157"/>
                <a:gd name="connsiteX8" fmla="*/ 1905963 w 1905963"/>
                <a:gd name="connsiteY8" fmla="*/ 1049438 h 1574157"/>
                <a:gd name="connsiteX9" fmla="*/ 1905963 w 1905963"/>
                <a:gd name="connsiteY9" fmla="*/ 1574157 h 1574157"/>
                <a:gd name="connsiteX10" fmla="*/ 1588302 w 1905963"/>
                <a:gd name="connsiteY10" fmla="*/ 1574157 h 1574157"/>
                <a:gd name="connsiteX11" fmla="*/ 1270642 w 1905963"/>
                <a:gd name="connsiteY11" fmla="*/ 1574157 h 1574157"/>
                <a:gd name="connsiteX12" fmla="*/ 952981 w 1905963"/>
                <a:gd name="connsiteY12" fmla="*/ 1574157 h 1574157"/>
                <a:gd name="connsiteX13" fmla="*/ 635321 w 1905963"/>
                <a:gd name="connsiteY13" fmla="*/ 1574157 h 1574157"/>
                <a:gd name="connsiteX14" fmla="*/ 317660 w 1905963"/>
                <a:gd name="connsiteY14" fmla="*/ 1574157 h 1574157"/>
                <a:gd name="connsiteX15" fmla="*/ 0 w 1905963"/>
                <a:gd name="connsiteY15" fmla="*/ 1574157 h 1574157"/>
                <a:gd name="connsiteX16" fmla="*/ 0 w 1905963"/>
                <a:gd name="connsiteY16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270642 w 1905963"/>
                <a:gd name="connsiteY4" fmla="*/ 0 h 1574157"/>
                <a:gd name="connsiteX5" fmla="*/ 1588302 w 1905963"/>
                <a:gd name="connsiteY5" fmla="*/ 0 h 1574157"/>
                <a:gd name="connsiteX6" fmla="*/ 1905963 w 1905963"/>
                <a:gd name="connsiteY6" fmla="*/ 0 h 1574157"/>
                <a:gd name="connsiteX7" fmla="*/ 1905963 w 1905963"/>
                <a:gd name="connsiteY7" fmla="*/ 524719 h 1574157"/>
                <a:gd name="connsiteX8" fmla="*/ 1905963 w 1905963"/>
                <a:gd name="connsiteY8" fmla="*/ 1049438 h 1574157"/>
                <a:gd name="connsiteX9" fmla="*/ 1905963 w 1905963"/>
                <a:gd name="connsiteY9" fmla="*/ 1574157 h 1574157"/>
                <a:gd name="connsiteX10" fmla="*/ 1588302 w 1905963"/>
                <a:gd name="connsiteY10" fmla="*/ 1574157 h 1574157"/>
                <a:gd name="connsiteX11" fmla="*/ 1270642 w 1905963"/>
                <a:gd name="connsiteY11" fmla="*/ 1574157 h 1574157"/>
                <a:gd name="connsiteX12" fmla="*/ 952981 w 1905963"/>
                <a:gd name="connsiteY12" fmla="*/ 1574157 h 1574157"/>
                <a:gd name="connsiteX13" fmla="*/ 635321 w 1905963"/>
                <a:gd name="connsiteY13" fmla="*/ 1574157 h 1574157"/>
                <a:gd name="connsiteX14" fmla="*/ 317660 w 1905963"/>
                <a:gd name="connsiteY14" fmla="*/ 1574157 h 1574157"/>
                <a:gd name="connsiteX15" fmla="*/ 0 w 1905963"/>
                <a:gd name="connsiteY15" fmla="*/ 1574157 h 1574157"/>
                <a:gd name="connsiteX16" fmla="*/ 0 w 1905963"/>
                <a:gd name="connsiteY16" fmla="*/ 524719 h 1574157"/>
                <a:gd name="connsiteX17" fmla="*/ 0 w 1905963"/>
                <a:gd name="connsiteY17" fmla="*/ 0 h 1574157"/>
                <a:gd name="connsiteX0" fmla="*/ 0 w 1905963"/>
                <a:gd name="connsiteY0" fmla="*/ 0 h 1574157"/>
                <a:gd name="connsiteX1" fmla="*/ 317660 w 1905963"/>
                <a:gd name="connsiteY1" fmla="*/ 0 h 1574157"/>
                <a:gd name="connsiteX2" fmla="*/ 635321 w 1905963"/>
                <a:gd name="connsiteY2" fmla="*/ 0 h 1574157"/>
                <a:gd name="connsiteX3" fmla="*/ 952981 w 1905963"/>
                <a:gd name="connsiteY3" fmla="*/ 0 h 1574157"/>
                <a:gd name="connsiteX4" fmla="*/ 1270642 w 1905963"/>
                <a:gd name="connsiteY4" fmla="*/ 0 h 1574157"/>
                <a:gd name="connsiteX5" fmla="*/ 1588302 w 1905963"/>
                <a:gd name="connsiteY5" fmla="*/ 0 h 1574157"/>
                <a:gd name="connsiteX6" fmla="*/ 1905963 w 1905963"/>
                <a:gd name="connsiteY6" fmla="*/ 0 h 1574157"/>
                <a:gd name="connsiteX7" fmla="*/ 1905963 w 1905963"/>
                <a:gd name="connsiteY7" fmla="*/ 524719 h 1574157"/>
                <a:gd name="connsiteX8" fmla="*/ 1905963 w 1905963"/>
                <a:gd name="connsiteY8" fmla="*/ 1049438 h 1574157"/>
                <a:gd name="connsiteX9" fmla="*/ 1905963 w 1905963"/>
                <a:gd name="connsiteY9" fmla="*/ 1574157 h 1574157"/>
                <a:gd name="connsiteX10" fmla="*/ 1588302 w 1905963"/>
                <a:gd name="connsiteY10" fmla="*/ 1574157 h 1574157"/>
                <a:gd name="connsiteX11" fmla="*/ 1270642 w 1905963"/>
                <a:gd name="connsiteY11" fmla="*/ 1574157 h 1574157"/>
                <a:gd name="connsiteX12" fmla="*/ 952981 w 1905963"/>
                <a:gd name="connsiteY12" fmla="*/ 1574157 h 1574157"/>
                <a:gd name="connsiteX13" fmla="*/ 635321 w 1905963"/>
                <a:gd name="connsiteY13" fmla="*/ 1574157 h 1574157"/>
                <a:gd name="connsiteX14" fmla="*/ 317660 w 1905963"/>
                <a:gd name="connsiteY14" fmla="*/ 1574157 h 1574157"/>
                <a:gd name="connsiteX15" fmla="*/ 0 w 1905963"/>
                <a:gd name="connsiteY15" fmla="*/ 1574157 h 1574157"/>
                <a:gd name="connsiteX16" fmla="*/ 0 w 1905963"/>
                <a:gd name="connsiteY16" fmla="*/ 1049438 h 1574157"/>
                <a:gd name="connsiteX17" fmla="*/ 0 w 1905963"/>
                <a:gd name="connsiteY17" fmla="*/ 524719 h 1574157"/>
                <a:gd name="connsiteX18" fmla="*/ 0 w 1905963"/>
                <a:gd name="connsiteY18" fmla="*/ 0 h 157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963" h="1574157">
                  <a:moveTo>
                    <a:pt x="0" y="0"/>
                  </a:moveTo>
                  <a:lnTo>
                    <a:pt x="317660" y="0"/>
                  </a:lnTo>
                  <a:lnTo>
                    <a:pt x="635321" y="0"/>
                  </a:lnTo>
                  <a:lnTo>
                    <a:pt x="952981" y="0"/>
                  </a:lnTo>
                  <a:lnTo>
                    <a:pt x="1270642" y="0"/>
                  </a:lnTo>
                  <a:lnTo>
                    <a:pt x="1588302" y="0"/>
                  </a:lnTo>
                  <a:lnTo>
                    <a:pt x="1905963" y="0"/>
                  </a:lnTo>
                  <a:lnTo>
                    <a:pt x="1905963" y="524719"/>
                  </a:lnTo>
                  <a:lnTo>
                    <a:pt x="1905963" y="1049438"/>
                  </a:lnTo>
                  <a:lnTo>
                    <a:pt x="1905963" y="1574157"/>
                  </a:lnTo>
                  <a:lnTo>
                    <a:pt x="1588302" y="1574157"/>
                  </a:lnTo>
                  <a:lnTo>
                    <a:pt x="1270642" y="1574157"/>
                  </a:lnTo>
                  <a:lnTo>
                    <a:pt x="952981" y="1574157"/>
                  </a:lnTo>
                  <a:lnTo>
                    <a:pt x="635321" y="1574157"/>
                  </a:lnTo>
                  <a:lnTo>
                    <a:pt x="317660" y="1574157"/>
                  </a:lnTo>
                  <a:lnTo>
                    <a:pt x="0" y="1574157"/>
                  </a:lnTo>
                  <a:lnTo>
                    <a:pt x="0" y="1049438"/>
                  </a:lnTo>
                  <a:lnTo>
                    <a:pt x="0" y="5247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762886" y="2265358"/>
              <a:ext cx="2000100" cy="700832"/>
              <a:chOff x="4094162" y="1927347"/>
              <a:chExt cx="1905963" cy="914400"/>
            </a:xfrm>
          </p:grpSpPr>
          <p:cxnSp>
            <p:nvCxnSpPr>
              <p:cNvPr id="11" name="直接连接符 10"/>
              <p:cNvCxnSpPr>
                <a:stCxn id="13" idx="16"/>
                <a:endCxn id="13" idx="8"/>
              </p:cNvCxnSpPr>
              <p:nvPr/>
            </p:nvCxnSpPr>
            <p:spPr>
              <a:xfrm>
                <a:off x="4094162" y="253694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4094162" y="1935221"/>
                <a:ext cx="1905963" cy="6017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dirty="0" err="1"/>
                  <a:t>SpinnerAdapter</a:t>
                </a:r>
                <a:endParaRPr lang="zh-CN" altLang="en-US" sz="2000" dirty="0"/>
              </a:p>
            </p:txBody>
          </p:sp>
          <p:sp>
            <p:nvSpPr>
              <p:cNvPr id="13" name="矩形 21"/>
              <p:cNvSpPr/>
              <p:nvPr/>
            </p:nvSpPr>
            <p:spPr>
              <a:xfrm>
                <a:off x="4094162" y="192734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168873" y="2265358"/>
              <a:ext cx="2000100" cy="700832"/>
              <a:chOff x="4094162" y="1927347"/>
              <a:chExt cx="1905963" cy="914400"/>
            </a:xfrm>
          </p:grpSpPr>
          <p:cxnSp>
            <p:nvCxnSpPr>
              <p:cNvPr id="15" name="直接连接符 14"/>
              <p:cNvCxnSpPr>
                <a:stCxn id="17" idx="16"/>
                <a:endCxn id="17" idx="8"/>
              </p:cNvCxnSpPr>
              <p:nvPr/>
            </p:nvCxnSpPr>
            <p:spPr>
              <a:xfrm>
                <a:off x="4094162" y="253694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/>
              <p:cNvSpPr txBox="1"/>
              <p:nvPr/>
            </p:nvSpPr>
            <p:spPr>
              <a:xfrm>
                <a:off x="4094162" y="1935221"/>
                <a:ext cx="1905963" cy="6017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dirty="0" err="1"/>
                  <a:t>ListAdapter</a:t>
                </a:r>
                <a:endParaRPr lang="zh-CN" altLang="en-US" sz="2000" dirty="0"/>
              </a:p>
            </p:txBody>
          </p:sp>
          <p:sp>
            <p:nvSpPr>
              <p:cNvPr id="17" name="矩形 21"/>
              <p:cNvSpPr/>
              <p:nvPr/>
            </p:nvSpPr>
            <p:spPr>
              <a:xfrm>
                <a:off x="4094162" y="192734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367006" y="3576540"/>
              <a:ext cx="1980342" cy="700832"/>
              <a:chOff x="4094162" y="2055177"/>
              <a:chExt cx="1912827" cy="914400"/>
            </a:xfrm>
          </p:grpSpPr>
          <p:cxnSp>
            <p:nvCxnSpPr>
              <p:cNvPr id="19" name="直接连接符 18"/>
              <p:cNvCxnSpPr>
                <a:stCxn id="21" idx="16"/>
                <a:endCxn id="21" idx="8"/>
              </p:cNvCxnSpPr>
              <p:nvPr/>
            </p:nvCxnSpPr>
            <p:spPr>
              <a:xfrm>
                <a:off x="4094162" y="266477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/>
              <p:cNvSpPr txBox="1"/>
              <p:nvPr/>
            </p:nvSpPr>
            <p:spPr>
              <a:xfrm>
                <a:off x="4101026" y="2109147"/>
                <a:ext cx="1905963" cy="60172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b="1" dirty="0" err="1">
                    <a:solidFill>
                      <a:schemeClr val="accent1"/>
                    </a:solidFill>
                  </a:rPr>
                  <a:t>BaseAdapter</a:t>
                </a:r>
                <a:endParaRPr lang="zh-CN" altLang="en-US" sz="2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矩形 21"/>
              <p:cNvSpPr/>
              <p:nvPr/>
            </p:nvSpPr>
            <p:spPr>
              <a:xfrm>
                <a:off x="4094162" y="205517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928462" y="5130016"/>
              <a:ext cx="2351009" cy="700832"/>
              <a:chOff x="4094162" y="1927347"/>
              <a:chExt cx="1905963" cy="914400"/>
            </a:xfrm>
          </p:grpSpPr>
          <p:cxnSp>
            <p:nvCxnSpPr>
              <p:cNvPr id="23" name="直接连接符 22"/>
              <p:cNvCxnSpPr>
                <a:stCxn id="25" idx="16"/>
                <a:endCxn id="25" idx="8"/>
              </p:cNvCxnSpPr>
              <p:nvPr/>
            </p:nvCxnSpPr>
            <p:spPr>
              <a:xfrm>
                <a:off x="4094162" y="253694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4094162" y="1935221"/>
                <a:ext cx="1905963" cy="6017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b="1" dirty="0" err="1">
                    <a:solidFill>
                      <a:schemeClr val="accent2"/>
                    </a:solidFill>
                  </a:rPr>
                  <a:t>ArrayAdapter</a:t>
                </a:r>
                <a:r>
                  <a:rPr lang="en-US" altLang="zh-CN" sz="2000" b="1" dirty="0">
                    <a:solidFill>
                      <a:schemeClr val="accent2"/>
                    </a:solidFill>
                  </a:rPr>
                  <a:t>&lt;T&gt;</a:t>
                </a:r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矩形 21"/>
              <p:cNvSpPr/>
              <p:nvPr/>
            </p:nvSpPr>
            <p:spPr>
              <a:xfrm>
                <a:off x="4094162" y="192734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260974" y="4982806"/>
              <a:ext cx="2184199" cy="700832"/>
              <a:chOff x="4094162" y="1927347"/>
              <a:chExt cx="1905963" cy="914400"/>
            </a:xfrm>
          </p:grpSpPr>
          <p:cxnSp>
            <p:nvCxnSpPr>
              <p:cNvPr id="27" name="直接连接符 26"/>
              <p:cNvCxnSpPr>
                <a:stCxn id="29" idx="16"/>
                <a:endCxn id="29" idx="8"/>
              </p:cNvCxnSpPr>
              <p:nvPr/>
            </p:nvCxnSpPr>
            <p:spPr>
              <a:xfrm>
                <a:off x="4094162" y="253694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4094162" y="1935221"/>
                <a:ext cx="1905963" cy="6017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b="1" dirty="0" err="1">
                    <a:solidFill>
                      <a:schemeClr val="accent2"/>
                    </a:solidFill>
                  </a:rPr>
                  <a:t>SimpleAdapter</a:t>
                </a:r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9" name="矩形 21"/>
              <p:cNvSpPr/>
              <p:nvPr/>
            </p:nvSpPr>
            <p:spPr>
              <a:xfrm>
                <a:off x="4094162" y="192734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238464" y="5746076"/>
              <a:ext cx="3160876" cy="700832"/>
              <a:chOff x="4094162" y="1927347"/>
              <a:chExt cx="1905963" cy="914400"/>
            </a:xfrm>
          </p:grpSpPr>
          <p:cxnSp>
            <p:nvCxnSpPr>
              <p:cNvPr id="31" name="直接连接符 30"/>
              <p:cNvCxnSpPr>
                <a:stCxn id="33" idx="16"/>
                <a:endCxn id="33" idx="8"/>
              </p:cNvCxnSpPr>
              <p:nvPr/>
            </p:nvCxnSpPr>
            <p:spPr>
              <a:xfrm>
                <a:off x="4094162" y="253694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/>
              <p:cNvSpPr txBox="1"/>
              <p:nvPr/>
            </p:nvSpPr>
            <p:spPr>
              <a:xfrm>
                <a:off x="4094162" y="1935221"/>
                <a:ext cx="1905963" cy="6017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b="1" dirty="0" err="1">
                    <a:solidFill>
                      <a:schemeClr val="accent2"/>
                    </a:solidFill>
                  </a:rPr>
                  <a:t>SimpleCursorAdapter</a:t>
                </a:r>
                <a:endParaRPr lang="zh-CN" altLang="en-US" sz="20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3" name="矩形 21"/>
              <p:cNvSpPr/>
              <p:nvPr/>
            </p:nvSpPr>
            <p:spPr>
              <a:xfrm>
                <a:off x="4094162" y="192734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356031" y="2394147"/>
              <a:ext cx="2974671" cy="700832"/>
              <a:chOff x="4094162" y="1927347"/>
              <a:chExt cx="1905963" cy="914400"/>
            </a:xfrm>
          </p:grpSpPr>
          <p:cxnSp>
            <p:nvCxnSpPr>
              <p:cNvPr id="35" name="直接连接符 34"/>
              <p:cNvCxnSpPr>
                <a:stCxn id="37" idx="16"/>
                <a:endCxn id="37" idx="8"/>
              </p:cNvCxnSpPr>
              <p:nvPr/>
            </p:nvCxnSpPr>
            <p:spPr>
              <a:xfrm>
                <a:off x="4094162" y="253694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/>
              <p:cNvSpPr txBox="1"/>
              <p:nvPr/>
            </p:nvSpPr>
            <p:spPr>
              <a:xfrm>
                <a:off x="4094162" y="1935221"/>
                <a:ext cx="1905963" cy="6017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dirty="0" err="1"/>
                  <a:t>WrapperListAdapter</a:t>
                </a:r>
                <a:endParaRPr lang="zh-CN" altLang="en-US" sz="2000" dirty="0"/>
              </a:p>
            </p:txBody>
          </p:sp>
          <p:sp>
            <p:nvSpPr>
              <p:cNvPr id="37" name="矩形 21"/>
              <p:cNvSpPr/>
              <p:nvPr/>
            </p:nvSpPr>
            <p:spPr>
              <a:xfrm>
                <a:off x="4094162" y="192734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707922" y="3111481"/>
              <a:ext cx="179807" cy="495874"/>
              <a:chOff x="6083958" y="4087793"/>
              <a:chExt cx="293340" cy="2172313"/>
            </a:xfrm>
          </p:grpSpPr>
          <p:sp>
            <p:nvSpPr>
              <p:cNvPr id="39" name="等腰三角形 38"/>
              <p:cNvSpPr/>
              <p:nvPr/>
            </p:nvSpPr>
            <p:spPr>
              <a:xfrm>
                <a:off x="6083958" y="4087793"/>
                <a:ext cx="293340" cy="715775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40" name="直接箭头连接符 39"/>
              <p:cNvCxnSpPr>
                <a:stCxn id="44" idx="3"/>
                <a:endCxn id="39" idx="3"/>
              </p:cNvCxnSpPr>
              <p:nvPr/>
            </p:nvCxnSpPr>
            <p:spPr>
              <a:xfrm flipV="1">
                <a:off x="6221344" y="4803568"/>
                <a:ext cx="9284" cy="145653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/>
            <p:cNvGrpSpPr/>
            <p:nvPr/>
          </p:nvGrpSpPr>
          <p:grpSpPr>
            <a:xfrm>
              <a:off x="304800" y="3607355"/>
              <a:ext cx="2974671" cy="700832"/>
              <a:chOff x="4094162" y="1927347"/>
              <a:chExt cx="1905963" cy="914400"/>
            </a:xfrm>
          </p:grpSpPr>
          <p:cxnSp>
            <p:nvCxnSpPr>
              <p:cNvPr id="42" name="直接连接符 41"/>
              <p:cNvCxnSpPr>
                <a:stCxn id="44" idx="16"/>
                <a:endCxn id="44" idx="8"/>
              </p:cNvCxnSpPr>
              <p:nvPr/>
            </p:nvCxnSpPr>
            <p:spPr>
              <a:xfrm>
                <a:off x="4094162" y="253694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4094162" y="1935221"/>
                <a:ext cx="1905963" cy="6017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dirty="0" err="1"/>
                  <a:t>HeaderViewListAdapter</a:t>
                </a:r>
                <a:endParaRPr lang="zh-CN" altLang="en-US" sz="2000" dirty="0"/>
              </a:p>
            </p:txBody>
          </p:sp>
          <p:sp>
            <p:nvSpPr>
              <p:cNvPr id="44" name="矩形 21"/>
              <p:cNvSpPr/>
              <p:nvPr/>
            </p:nvSpPr>
            <p:spPr>
              <a:xfrm>
                <a:off x="4094162" y="192734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8952214" y="3478566"/>
              <a:ext cx="2351009" cy="700832"/>
              <a:chOff x="4094162" y="1927347"/>
              <a:chExt cx="1905963" cy="914400"/>
            </a:xfrm>
          </p:grpSpPr>
          <p:cxnSp>
            <p:nvCxnSpPr>
              <p:cNvPr id="46" name="直接连接符 45"/>
              <p:cNvCxnSpPr>
                <a:stCxn id="48" idx="16"/>
                <a:endCxn id="48" idx="8"/>
              </p:cNvCxnSpPr>
              <p:nvPr/>
            </p:nvCxnSpPr>
            <p:spPr>
              <a:xfrm>
                <a:off x="4094162" y="253694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文本框 46"/>
              <p:cNvSpPr txBox="1"/>
              <p:nvPr/>
            </p:nvSpPr>
            <p:spPr>
              <a:xfrm>
                <a:off x="4094162" y="1935221"/>
                <a:ext cx="1905963" cy="6017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dirty="0" err="1"/>
                  <a:t>CursorAdapter</a:t>
                </a:r>
                <a:endParaRPr lang="zh-CN" altLang="en-US" sz="2000" dirty="0"/>
              </a:p>
            </p:txBody>
          </p:sp>
          <p:sp>
            <p:nvSpPr>
              <p:cNvPr id="48" name="矩形 21"/>
              <p:cNvSpPr/>
              <p:nvPr/>
            </p:nvSpPr>
            <p:spPr>
              <a:xfrm>
                <a:off x="4094162" y="192734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9" name="等腰三角形 48"/>
            <p:cNvSpPr/>
            <p:nvPr/>
          </p:nvSpPr>
          <p:spPr>
            <a:xfrm>
              <a:off x="7671882" y="2992673"/>
              <a:ext cx="163620" cy="136709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50" name="肘形连接符 49"/>
            <p:cNvCxnSpPr>
              <a:stCxn id="49" idx="3"/>
              <a:endCxn id="20" idx="0"/>
            </p:cNvCxnSpPr>
            <p:nvPr/>
          </p:nvCxnSpPr>
          <p:spPr>
            <a:xfrm rot="5400000">
              <a:off x="6812950" y="2677162"/>
              <a:ext cx="488523" cy="139296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肘形连接符 50"/>
            <p:cNvCxnSpPr>
              <a:stCxn id="52" idx="3"/>
              <a:endCxn id="12" idx="0"/>
            </p:cNvCxnSpPr>
            <p:nvPr/>
          </p:nvCxnSpPr>
          <p:spPr>
            <a:xfrm rot="16200000" flipH="1">
              <a:off x="6861535" y="1369991"/>
              <a:ext cx="412271" cy="139053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等腰三角形 51"/>
            <p:cNvSpPr/>
            <p:nvPr/>
          </p:nvSpPr>
          <p:spPr>
            <a:xfrm>
              <a:off x="6271226" y="1676377"/>
              <a:ext cx="202356" cy="182745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5156044" y="1666368"/>
              <a:ext cx="1317538" cy="605026"/>
              <a:chOff x="5832060" y="1513442"/>
              <a:chExt cx="1317538" cy="605026"/>
            </a:xfrm>
          </p:grpSpPr>
          <p:cxnSp>
            <p:nvCxnSpPr>
              <p:cNvPr id="54" name="肘形连接符 53"/>
              <p:cNvCxnSpPr>
                <a:stCxn id="55" idx="3"/>
                <a:endCxn id="16" idx="0"/>
              </p:cNvCxnSpPr>
              <p:nvPr/>
            </p:nvCxnSpPr>
            <p:spPr>
              <a:xfrm rot="5400000">
                <a:off x="6233792" y="1303572"/>
                <a:ext cx="413164" cy="1216627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等腰三角形 54"/>
              <p:cNvSpPr/>
              <p:nvPr/>
            </p:nvSpPr>
            <p:spPr>
              <a:xfrm>
                <a:off x="6947241" y="1513442"/>
                <a:ext cx="202357" cy="191861"/>
              </a:xfrm>
              <a:prstGeom prst="triangle">
                <a:avLst>
                  <a:gd name="adj" fmla="val 5013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8238464" y="4571499"/>
              <a:ext cx="3160876" cy="700832"/>
              <a:chOff x="4094162" y="1927347"/>
              <a:chExt cx="1905963" cy="914400"/>
            </a:xfrm>
          </p:grpSpPr>
          <p:cxnSp>
            <p:nvCxnSpPr>
              <p:cNvPr id="57" name="直接连接符 56"/>
              <p:cNvCxnSpPr>
                <a:stCxn id="59" idx="16"/>
                <a:endCxn id="59" idx="8"/>
              </p:cNvCxnSpPr>
              <p:nvPr/>
            </p:nvCxnSpPr>
            <p:spPr>
              <a:xfrm>
                <a:off x="4094162" y="2536947"/>
                <a:ext cx="19059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文本框 57"/>
              <p:cNvSpPr txBox="1"/>
              <p:nvPr/>
            </p:nvSpPr>
            <p:spPr>
              <a:xfrm>
                <a:off x="4094162" y="1935221"/>
                <a:ext cx="1905963" cy="60172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en-US" altLang="zh-CN" sz="2000" dirty="0" err="1"/>
                  <a:t>ResourceCursorAdapter</a:t>
                </a:r>
                <a:endParaRPr lang="zh-CN" altLang="en-US" sz="2000" dirty="0"/>
              </a:p>
            </p:txBody>
          </p:sp>
          <p:sp>
            <p:nvSpPr>
              <p:cNvPr id="59" name="矩形 21"/>
              <p:cNvSpPr/>
              <p:nvPr/>
            </p:nvSpPr>
            <p:spPr>
              <a:xfrm>
                <a:off x="4094162" y="1927347"/>
                <a:ext cx="1905963" cy="914400"/>
              </a:xfrm>
              <a:custGeom>
                <a:avLst/>
                <a:gdLst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3576577 w 5482540"/>
                  <a:gd name="connsiteY0" fmla="*/ 3009418 h 4583575"/>
                  <a:gd name="connsiteX1" fmla="*/ 0 w 5482540"/>
                  <a:gd name="connsiteY1" fmla="*/ 0 h 4583575"/>
                  <a:gd name="connsiteX2" fmla="*/ 5482540 w 5482540"/>
                  <a:gd name="connsiteY2" fmla="*/ 3009418 h 4583575"/>
                  <a:gd name="connsiteX3" fmla="*/ 5482540 w 5482540"/>
                  <a:gd name="connsiteY3" fmla="*/ 4583575 h 4583575"/>
                  <a:gd name="connsiteX4" fmla="*/ 3576577 w 5482540"/>
                  <a:gd name="connsiteY4" fmla="*/ 4583575 h 4583575"/>
                  <a:gd name="connsiteX5" fmla="*/ 3576577 w 5482540"/>
                  <a:gd name="connsiteY5" fmla="*/ 3009418 h 4583575"/>
                  <a:gd name="connsiteX0" fmla="*/ 0 w 1905963"/>
                  <a:gd name="connsiteY0" fmla="*/ 0 h 1574157"/>
                  <a:gd name="connsiteX1" fmla="*/ 1905963 w 1905963"/>
                  <a:gd name="connsiteY1" fmla="*/ 0 h 1574157"/>
                  <a:gd name="connsiteX2" fmla="*/ 1905963 w 1905963"/>
                  <a:gd name="connsiteY2" fmla="*/ 1574157 h 1574157"/>
                  <a:gd name="connsiteX3" fmla="*/ 0 w 1905963"/>
                  <a:gd name="connsiteY3" fmla="*/ 1574157 h 1574157"/>
                  <a:gd name="connsiteX4" fmla="*/ 0 w 1905963"/>
                  <a:gd name="connsiteY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0 w 1905963"/>
                  <a:gd name="connsiteY4" fmla="*/ 1574157 h 1574157"/>
                  <a:gd name="connsiteX5" fmla="*/ 0 w 1905963"/>
                  <a:gd name="connsiteY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78707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78707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78707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78707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78707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78707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476490 w 1905963"/>
                  <a:gd name="connsiteY1" fmla="*/ 0 h 1574157"/>
                  <a:gd name="connsiteX2" fmla="*/ 952981 w 1905963"/>
                  <a:gd name="connsiteY2" fmla="*/ 0 h 1574157"/>
                  <a:gd name="connsiteX3" fmla="*/ 1429472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393539 h 1574157"/>
                  <a:gd name="connsiteX6" fmla="*/ 1905963 w 1905963"/>
                  <a:gd name="connsiteY6" fmla="*/ 787079 h 1574157"/>
                  <a:gd name="connsiteX7" fmla="*/ 1905963 w 1905963"/>
                  <a:gd name="connsiteY7" fmla="*/ 1180618 h 1574157"/>
                  <a:gd name="connsiteX8" fmla="*/ 1905963 w 1905963"/>
                  <a:gd name="connsiteY8" fmla="*/ 1574157 h 1574157"/>
                  <a:gd name="connsiteX9" fmla="*/ 1429472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476490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1180618 h 1574157"/>
                  <a:gd name="connsiteX14" fmla="*/ 0 w 1905963"/>
                  <a:gd name="connsiteY14" fmla="*/ 787079 h 1574157"/>
                  <a:gd name="connsiteX15" fmla="*/ 0 w 1905963"/>
                  <a:gd name="connsiteY15" fmla="*/ 393539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429472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393539 h 1574157"/>
                  <a:gd name="connsiteX5" fmla="*/ 1905963 w 1905963"/>
                  <a:gd name="connsiteY5" fmla="*/ 787079 h 1574157"/>
                  <a:gd name="connsiteX6" fmla="*/ 1905963 w 1905963"/>
                  <a:gd name="connsiteY6" fmla="*/ 1180618 h 1574157"/>
                  <a:gd name="connsiteX7" fmla="*/ 1905963 w 1905963"/>
                  <a:gd name="connsiteY7" fmla="*/ 1574157 h 1574157"/>
                  <a:gd name="connsiteX8" fmla="*/ 1429472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476490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1180618 h 1574157"/>
                  <a:gd name="connsiteX13" fmla="*/ 0 w 1905963"/>
                  <a:gd name="connsiteY13" fmla="*/ 787079 h 1574157"/>
                  <a:gd name="connsiteX14" fmla="*/ 0 w 1905963"/>
                  <a:gd name="connsiteY14" fmla="*/ 393539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393539 h 1574157"/>
                  <a:gd name="connsiteX4" fmla="*/ 1905963 w 1905963"/>
                  <a:gd name="connsiteY4" fmla="*/ 787079 h 1574157"/>
                  <a:gd name="connsiteX5" fmla="*/ 1905963 w 1905963"/>
                  <a:gd name="connsiteY5" fmla="*/ 1180618 h 1574157"/>
                  <a:gd name="connsiteX6" fmla="*/ 1905963 w 1905963"/>
                  <a:gd name="connsiteY6" fmla="*/ 1574157 h 1574157"/>
                  <a:gd name="connsiteX7" fmla="*/ 1429472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476490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1180618 h 1574157"/>
                  <a:gd name="connsiteX12" fmla="*/ 0 w 1905963"/>
                  <a:gd name="connsiteY12" fmla="*/ 787079 h 1574157"/>
                  <a:gd name="connsiteX13" fmla="*/ 0 w 1905963"/>
                  <a:gd name="connsiteY13" fmla="*/ 393539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180618 h 1574157"/>
                  <a:gd name="connsiteX5" fmla="*/ 1905963 w 1905963"/>
                  <a:gd name="connsiteY5" fmla="*/ 1574157 h 1574157"/>
                  <a:gd name="connsiteX6" fmla="*/ 1429472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476490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1180618 h 1574157"/>
                  <a:gd name="connsiteX11" fmla="*/ 0 w 1905963"/>
                  <a:gd name="connsiteY11" fmla="*/ 787079 h 1574157"/>
                  <a:gd name="connsiteX12" fmla="*/ 0 w 1905963"/>
                  <a:gd name="connsiteY12" fmla="*/ 393539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1429472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476490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1180618 h 1574157"/>
                  <a:gd name="connsiteX10" fmla="*/ 0 w 1905963"/>
                  <a:gd name="connsiteY10" fmla="*/ 787079 h 1574157"/>
                  <a:gd name="connsiteX11" fmla="*/ 0 w 1905963"/>
                  <a:gd name="connsiteY11" fmla="*/ 393539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476490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1180618 h 1574157"/>
                  <a:gd name="connsiteX9" fmla="*/ 0 w 1905963"/>
                  <a:gd name="connsiteY9" fmla="*/ 787079 h 1574157"/>
                  <a:gd name="connsiteX10" fmla="*/ 0 w 1905963"/>
                  <a:gd name="connsiteY10" fmla="*/ 393539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1180618 h 1574157"/>
                  <a:gd name="connsiteX8" fmla="*/ 0 w 1905963"/>
                  <a:gd name="connsiteY8" fmla="*/ 787079 h 1574157"/>
                  <a:gd name="connsiteX9" fmla="*/ 0 w 1905963"/>
                  <a:gd name="connsiteY9" fmla="*/ 393539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393539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787079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787079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952981 w 1905963"/>
                  <a:gd name="connsiteY1" fmla="*/ 0 h 1574157"/>
                  <a:gd name="connsiteX2" fmla="*/ 1905963 w 1905963"/>
                  <a:gd name="connsiteY2" fmla="*/ 0 h 1574157"/>
                  <a:gd name="connsiteX3" fmla="*/ 1905963 w 1905963"/>
                  <a:gd name="connsiteY3" fmla="*/ 1574157 h 1574157"/>
                  <a:gd name="connsiteX4" fmla="*/ 952981 w 1905963"/>
                  <a:gd name="connsiteY4" fmla="*/ 1574157 h 1574157"/>
                  <a:gd name="connsiteX5" fmla="*/ 0 w 1905963"/>
                  <a:gd name="connsiteY5" fmla="*/ 1574157 h 1574157"/>
                  <a:gd name="connsiteX6" fmla="*/ 0 w 1905963"/>
                  <a:gd name="connsiteY6" fmla="*/ 0 h 1574157"/>
                  <a:gd name="connsiteX0" fmla="*/ 0 w 1905963"/>
                  <a:gd name="connsiteY0" fmla="*/ 0 h 1574157"/>
                  <a:gd name="connsiteX1" fmla="*/ 635321 w 1905963"/>
                  <a:gd name="connsiteY1" fmla="*/ 0 h 1574157"/>
                  <a:gd name="connsiteX2" fmla="*/ 952981 w 1905963"/>
                  <a:gd name="connsiteY2" fmla="*/ 0 h 1574157"/>
                  <a:gd name="connsiteX3" fmla="*/ 1905963 w 1905963"/>
                  <a:gd name="connsiteY3" fmla="*/ 0 h 1574157"/>
                  <a:gd name="connsiteX4" fmla="*/ 1905963 w 1905963"/>
                  <a:gd name="connsiteY4" fmla="*/ 1574157 h 1574157"/>
                  <a:gd name="connsiteX5" fmla="*/ 952981 w 1905963"/>
                  <a:gd name="connsiteY5" fmla="*/ 1574157 h 1574157"/>
                  <a:gd name="connsiteX6" fmla="*/ 0 w 1905963"/>
                  <a:gd name="connsiteY6" fmla="*/ 1574157 h 1574157"/>
                  <a:gd name="connsiteX7" fmla="*/ 0 w 1905963"/>
                  <a:gd name="connsiteY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905963 w 1905963"/>
                  <a:gd name="connsiteY4" fmla="*/ 0 h 1574157"/>
                  <a:gd name="connsiteX5" fmla="*/ 1905963 w 1905963"/>
                  <a:gd name="connsiteY5" fmla="*/ 1574157 h 1574157"/>
                  <a:gd name="connsiteX6" fmla="*/ 952981 w 1905963"/>
                  <a:gd name="connsiteY6" fmla="*/ 1574157 h 1574157"/>
                  <a:gd name="connsiteX7" fmla="*/ 0 w 1905963"/>
                  <a:gd name="connsiteY7" fmla="*/ 1574157 h 1574157"/>
                  <a:gd name="connsiteX8" fmla="*/ 0 w 1905963"/>
                  <a:gd name="connsiteY8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588302 w 1905963"/>
                  <a:gd name="connsiteY4" fmla="*/ 0 h 1574157"/>
                  <a:gd name="connsiteX5" fmla="*/ 1905963 w 1905963"/>
                  <a:gd name="connsiteY5" fmla="*/ 0 h 1574157"/>
                  <a:gd name="connsiteX6" fmla="*/ 1905963 w 1905963"/>
                  <a:gd name="connsiteY6" fmla="*/ 1574157 h 1574157"/>
                  <a:gd name="connsiteX7" fmla="*/ 952981 w 1905963"/>
                  <a:gd name="connsiteY7" fmla="*/ 1574157 h 1574157"/>
                  <a:gd name="connsiteX8" fmla="*/ 0 w 1905963"/>
                  <a:gd name="connsiteY8" fmla="*/ 1574157 h 1574157"/>
                  <a:gd name="connsiteX9" fmla="*/ 0 w 1905963"/>
                  <a:gd name="connsiteY9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574157 h 1574157"/>
                  <a:gd name="connsiteX8" fmla="*/ 952981 w 1905963"/>
                  <a:gd name="connsiteY8" fmla="*/ 1574157 h 1574157"/>
                  <a:gd name="connsiteX9" fmla="*/ 0 w 1905963"/>
                  <a:gd name="connsiteY9" fmla="*/ 1574157 h 1574157"/>
                  <a:gd name="connsiteX10" fmla="*/ 0 w 1905963"/>
                  <a:gd name="connsiteY10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1049438 h 1574157"/>
                  <a:gd name="connsiteX8" fmla="*/ 1905963 w 1905963"/>
                  <a:gd name="connsiteY8" fmla="*/ 1574157 h 1574157"/>
                  <a:gd name="connsiteX9" fmla="*/ 952981 w 1905963"/>
                  <a:gd name="connsiteY9" fmla="*/ 1574157 h 1574157"/>
                  <a:gd name="connsiteX10" fmla="*/ 0 w 1905963"/>
                  <a:gd name="connsiteY10" fmla="*/ 1574157 h 1574157"/>
                  <a:gd name="connsiteX11" fmla="*/ 0 w 1905963"/>
                  <a:gd name="connsiteY11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952981 w 1905963"/>
                  <a:gd name="connsiteY10" fmla="*/ 1574157 h 1574157"/>
                  <a:gd name="connsiteX11" fmla="*/ 0 w 1905963"/>
                  <a:gd name="connsiteY11" fmla="*/ 1574157 h 1574157"/>
                  <a:gd name="connsiteX12" fmla="*/ 0 w 1905963"/>
                  <a:gd name="connsiteY12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270642 w 1905963"/>
                  <a:gd name="connsiteY10" fmla="*/ 1574157 h 1574157"/>
                  <a:gd name="connsiteX11" fmla="*/ 952981 w 1905963"/>
                  <a:gd name="connsiteY11" fmla="*/ 1574157 h 1574157"/>
                  <a:gd name="connsiteX12" fmla="*/ 0 w 1905963"/>
                  <a:gd name="connsiteY12" fmla="*/ 1574157 h 1574157"/>
                  <a:gd name="connsiteX13" fmla="*/ 0 w 1905963"/>
                  <a:gd name="connsiteY13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0 w 1905963"/>
                  <a:gd name="connsiteY13" fmla="*/ 1574157 h 1574157"/>
                  <a:gd name="connsiteX14" fmla="*/ 0 w 1905963"/>
                  <a:gd name="connsiteY14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317660 w 1905963"/>
                  <a:gd name="connsiteY13" fmla="*/ 1574157 h 1574157"/>
                  <a:gd name="connsiteX14" fmla="*/ 0 w 1905963"/>
                  <a:gd name="connsiteY14" fmla="*/ 1574157 h 1574157"/>
                  <a:gd name="connsiteX15" fmla="*/ 0 w 1905963"/>
                  <a:gd name="connsiteY15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524719 h 1574157"/>
                  <a:gd name="connsiteX17" fmla="*/ 0 w 1905963"/>
                  <a:gd name="connsiteY17" fmla="*/ 0 h 1574157"/>
                  <a:gd name="connsiteX0" fmla="*/ 0 w 1905963"/>
                  <a:gd name="connsiteY0" fmla="*/ 0 h 1574157"/>
                  <a:gd name="connsiteX1" fmla="*/ 317660 w 1905963"/>
                  <a:gd name="connsiteY1" fmla="*/ 0 h 1574157"/>
                  <a:gd name="connsiteX2" fmla="*/ 635321 w 1905963"/>
                  <a:gd name="connsiteY2" fmla="*/ 0 h 1574157"/>
                  <a:gd name="connsiteX3" fmla="*/ 952981 w 1905963"/>
                  <a:gd name="connsiteY3" fmla="*/ 0 h 1574157"/>
                  <a:gd name="connsiteX4" fmla="*/ 1270642 w 1905963"/>
                  <a:gd name="connsiteY4" fmla="*/ 0 h 1574157"/>
                  <a:gd name="connsiteX5" fmla="*/ 1588302 w 1905963"/>
                  <a:gd name="connsiteY5" fmla="*/ 0 h 1574157"/>
                  <a:gd name="connsiteX6" fmla="*/ 1905963 w 1905963"/>
                  <a:gd name="connsiteY6" fmla="*/ 0 h 1574157"/>
                  <a:gd name="connsiteX7" fmla="*/ 1905963 w 1905963"/>
                  <a:gd name="connsiteY7" fmla="*/ 524719 h 1574157"/>
                  <a:gd name="connsiteX8" fmla="*/ 1905963 w 1905963"/>
                  <a:gd name="connsiteY8" fmla="*/ 1049438 h 1574157"/>
                  <a:gd name="connsiteX9" fmla="*/ 1905963 w 1905963"/>
                  <a:gd name="connsiteY9" fmla="*/ 1574157 h 1574157"/>
                  <a:gd name="connsiteX10" fmla="*/ 1588302 w 1905963"/>
                  <a:gd name="connsiteY10" fmla="*/ 1574157 h 1574157"/>
                  <a:gd name="connsiteX11" fmla="*/ 1270642 w 1905963"/>
                  <a:gd name="connsiteY11" fmla="*/ 1574157 h 1574157"/>
                  <a:gd name="connsiteX12" fmla="*/ 952981 w 1905963"/>
                  <a:gd name="connsiteY12" fmla="*/ 1574157 h 1574157"/>
                  <a:gd name="connsiteX13" fmla="*/ 635321 w 1905963"/>
                  <a:gd name="connsiteY13" fmla="*/ 1574157 h 1574157"/>
                  <a:gd name="connsiteX14" fmla="*/ 317660 w 1905963"/>
                  <a:gd name="connsiteY14" fmla="*/ 1574157 h 1574157"/>
                  <a:gd name="connsiteX15" fmla="*/ 0 w 1905963"/>
                  <a:gd name="connsiteY15" fmla="*/ 1574157 h 1574157"/>
                  <a:gd name="connsiteX16" fmla="*/ 0 w 1905963"/>
                  <a:gd name="connsiteY16" fmla="*/ 1049438 h 1574157"/>
                  <a:gd name="connsiteX17" fmla="*/ 0 w 1905963"/>
                  <a:gd name="connsiteY17" fmla="*/ 524719 h 1574157"/>
                  <a:gd name="connsiteX18" fmla="*/ 0 w 1905963"/>
                  <a:gd name="connsiteY18" fmla="*/ 0 h 1574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963" h="1574157">
                    <a:moveTo>
                      <a:pt x="0" y="0"/>
                    </a:moveTo>
                    <a:lnTo>
                      <a:pt x="317660" y="0"/>
                    </a:lnTo>
                    <a:lnTo>
                      <a:pt x="635321" y="0"/>
                    </a:lnTo>
                    <a:lnTo>
                      <a:pt x="952981" y="0"/>
                    </a:lnTo>
                    <a:lnTo>
                      <a:pt x="1270642" y="0"/>
                    </a:lnTo>
                    <a:lnTo>
                      <a:pt x="1588302" y="0"/>
                    </a:lnTo>
                    <a:lnTo>
                      <a:pt x="1905963" y="0"/>
                    </a:lnTo>
                    <a:lnTo>
                      <a:pt x="1905963" y="524719"/>
                    </a:lnTo>
                    <a:lnTo>
                      <a:pt x="1905963" y="1049438"/>
                    </a:lnTo>
                    <a:lnTo>
                      <a:pt x="1905963" y="1574157"/>
                    </a:lnTo>
                    <a:lnTo>
                      <a:pt x="1588302" y="1574157"/>
                    </a:lnTo>
                    <a:lnTo>
                      <a:pt x="1270642" y="1574157"/>
                    </a:lnTo>
                    <a:lnTo>
                      <a:pt x="952981" y="1574157"/>
                    </a:lnTo>
                    <a:lnTo>
                      <a:pt x="635321" y="1574157"/>
                    </a:lnTo>
                    <a:lnTo>
                      <a:pt x="317660" y="1574157"/>
                    </a:lnTo>
                    <a:lnTo>
                      <a:pt x="0" y="1574157"/>
                    </a:lnTo>
                    <a:lnTo>
                      <a:pt x="0" y="1049438"/>
                    </a:lnTo>
                    <a:lnTo>
                      <a:pt x="0" y="524719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9707464" y="5311032"/>
              <a:ext cx="225703" cy="435044"/>
              <a:chOff x="6653287" y="4152725"/>
              <a:chExt cx="375532" cy="1191483"/>
            </a:xfrm>
          </p:grpSpPr>
          <p:sp>
            <p:nvSpPr>
              <p:cNvPr id="61" name="等腰三角形 60"/>
              <p:cNvSpPr/>
              <p:nvPr/>
            </p:nvSpPr>
            <p:spPr>
              <a:xfrm>
                <a:off x="6653287" y="4152725"/>
                <a:ext cx="375532" cy="606746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62" name="直接箭头连接符 61"/>
              <p:cNvCxnSpPr>
                <a:stCxn id="33" idx="3"/>
                <a:endCxn id="61" idx="3"/>
              </p:cNvCxnSpPr>
              <p:nvPr/>
            </p:nvCxnSpPr>
            <p:spPr>
              <a:xfrm flipV="1">
                <a:off x="6838700" y="4759471"/>
                <a:ext cx="2354" cy="58473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/>
            <p:cNvGrpSpPr/>
            <p:nvPr/>
          </p:nvGrpSpPr>
          <p:grpSpPr>
            <a:xfrm>
              <a:off x="9933167" y="4183707"/>
              <a:ext cx="225703" cy="381269"/>
              <a:chOff x="6445167" y="4465772"/>
              <a:chExt cx="375532" cy="1044208"/>
            </a:xfrm>
          </p:grpSpPr>
          <p:sp>
            <p:nvSpPr>
              <p:cNvPr id="64" name="等腰三角形 63"/>
              <p:cNvSpPr/>
              <p:nvPr/>
            </p:nvSpPr>
            <p:spPr>
              <a:xfrm>
                <a:off x="6445167" y="4465772"/>
                <a:ext cx="375532" cy="606747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65" name="直接箭头连接符 64"/>
              <p:cNvCxnSpPr>
                <a:endCxn id="64" idx="3"/>
              </p:cNvCxnSpPr>
              <p:nvPr/>
            </p:nvCxnSpPr>
            <p:spPr>
              <a:xfrm flipV="1">
                <a:off x="6632927" y="5072519"/>
                <a:ext cx="7" cy="4374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等腰三角形 65"/>
            <p:cNvSpPr/>
            <p:nvPr/>
          </p:nvSpPr>
          <p:spPr>
            <a:xfrm flipH="1">
              <a:off x="4888572" y="2992673"/>
              <a:ext cx="163620" cy="136709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cxnSp>
          <p:nvCxnSpPr>
            <p:cNvPr id="67" name="肘形连接符 66"/>
            <p:cNvCxnSpPr>
              <a:stCxn id="66" idx="3"/>
              <a:endCxn id="20" idx="0"/>
            </p:cNvCxnSpPr>
            <p:nvPr/>
          </p:nvCxnSpPr>
          <p:spPr>
            <a:xfrm rot="16200000" flipH="1">
              <a:off x="5421295" y="2678469"/>
              <a:ext cx="488523" cy="139034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组合 67"/>
            <p:cNvGrpSpPr/>
            <p:nvPr/>
          </p:nvGrpSpPr>
          <p:grpSpPr>
            <a:xfrm>
              <a:off x="6243565" y="4290932"/>
              <a:ext cx="225703" cy="691874"/>
              <a:chOff x="6437989" y="4670535"/>
              <a:chExt cx="375532" cy="1894879"/>
            </a:xfrm>
          </p:grpSpPr>
          <p:sp>
            <p:nvSpPr>
              <p:cNvPr id="69" name="等腰三角形 68"/>
              <p:cNvSpPr/>
              <p:nvPr/>
            </p:nvSpPr>
            <p:spPr>
              <a:xfrm>
                <a:off x="6437989" y="4670535"/>
                <a:ext cx="375532" cy="606746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70" name="直接箭头连接符 69"/>
              <p:cNvCxnSpPr>
                <a:stCxn id="29" idx="3"/>
                <a:endCxn id="69" idx="3"/>
              </p:cNvCxnSpPr>
              <p:nvPr/>
            </p:nvCxnSpPr>
            <p:spPr>
              <a:xfrm flipV="1">
                <a:off x="6620192" y="5277281"/>
                <a:ext cx="5564" cy="128813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/>
            <p:cNvGrpSpPr/>
            <p:nvPr/>
          </p:nvGrpSpPr>
          <p:grpSpPr>
            <a:xfrm rot="5400000">
              <a:off x="3630458" y="2241470"/>
              <a:ext cx="225703" cy="783509"/>
              <a:chOff x="6546858" y="4465772"/>
              <a:chExt cx="375532" cy="2145850"/>
            </a:xfrm>
          </p:grpSpPr>
          <p:sp>
            <p:nvSpPr>
              <p:cNvPr id="72" name="等腰三角形 71"/>
              <p:cNvSpPr/>
              <p:nvPr/>
            </p:nvSpPr>
            <p:spPr>
              <a:xfrm>
                <a:off x="6546858" y="4465772"/>
                <a:ext cx="375532" cy="606747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73" name="直接箭头连接符 72"/>
              <p:cNvCxnSpPr>
                <a:stCxn id="25" idx="3"/>
                <a:endCxn id="72" idx="3"/>
              </p:cNvCxnSpPr>
              <p:nvPr/>
            </p:nvCxnSpPr>
            <p:spPr>
              <a:xfrm flipH="1" flipV="1">
                <a:off x="6734625" y="5072519"/>
                <a:ext cx="1076" cy="153910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肘形连接符 73"/>
            <p:cNvCxnSpPr>
              <a:stCxn id="75" idx="3"/>
              <a:endCxn id="25" idx="7"/>
            </p:cNvCxnSpPr>
            <p:nvPr/>
          </p:nvCxnSpPr>
          <p:spPr>
            <a:xfrm rot="10800000" flipV="1">
              <a:off x="3279472" y="3721641"/>
              <a:ext cx="1847215" cy="164198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等腰三角形 74"/>
            <p:cNvSpPr/>
            <p:nvPr/>
          </p:nvSpPr>
          <p:spPr>
            <a:xfrm rot="5400000" flipH="1">
              <a:off x="5121438" y="3625979"/>
              <a:ext cx="202357" cy="191861"/>
            </a:xfrm>
            <a:prstGeom prst="triangle">
              <a:avLst>
                <a:gd name="adj" fmla="val 5013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76" name="组合 75"/>
            <p:cNvGrpSpPr/>
            <p:nvPr/>
          </p:nvGrpSpPr>
          <p:grpSpPr>
            <a:xfrm rot="16200000" flipH="1">
              <a:off x="8052931" y="2933536"/>
              <a:ext cx="225703" cy="1572865"/>
              <a:chOff x="6454654" y="4465770"/>
              <a:chExt cx="375532" cy="4307720"/>
            </a:xfrm>
          </p:grpSpPr>
          <p:sp>
            <p:nvSpPr>
              <p:cNvPr id="77" name="等腰三角形 76"/>
              <p:cNvSpPr/>
              <p:nvPr/>
            </p:nvSpPr>
            <p:spPr>
              <a:xfrm>
                <a:off x="6454654" y="4465770"/>
                <a:ext cx="375532" cy="606748"/>
              </a:xfrm>
              <a:prstGeom prst="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cxnSp>
            <p:nvCxnSpPr>
              <p:cNvPr id="78" name="直接箭头连接符 77"/>
              <p:cNvCxnSpPr>
                <a:stCxn id="48" idx="17"/>
                <a:endCxn id="77" idx="3"/>
              </p:cNvCxnSpPr>
              <p:nvPr/>
            </p:nvCxnSpPr>
            <p:spPr>
              <a:xfrm rot="16200000">
                <a:off x="4785454" y="6916522"/>
                <a:ext cx="3700970" cy="1296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199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定制</a:t>
            </a:r>
            <a:r>
              <a:rPr lang="en-US" altLang="zh-CN" dirty="0" err="1"/>
              <a:t>ListView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79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630380" y="1488543"/>
            <a:ext cx="3960440" cy="11079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</a:p>
          <a:p>
            <a:pPr>
              <a:lnSpc>
                <a:spcPct val="110000"/>
              </a:lnSpc>
            </a:pPr>
            <a:r>
              <a:rPr lang="zh-CN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QuizTypes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30380" y="2997115"/>
            <a:ext cx="3960440" cy="158197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View</a:t>
            </a:r>
          </a:p>
          <a:p>
            <a:pPr>
              <a:lnSpc>
                <a:spcPct val="110000"/>
              </a:lnSpc>
            </a:pP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ImageView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8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TextView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30380" y="4887841"/>
            <a:ext cx="3960440" cy="10649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Adapter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QuizTypesAdapter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438383" y="1021340"/>
            <a:ext cx="3314751" cy="5465813"/>
            <a:chOff x="1291754" y="1070989"/>
            <a:chExt cx="3314751" cy="546581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1754" y="1070989"/>
              <a:ext cx="3314751" cy="54658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矩形 11"/>
            <p:cNvSpPr/>
            <p:nvPr/>
          </p:nvSpPr>
          <p:spPr>
            <a:xfrm>
              <a:off x="1380225" y="1742536"/>
              <a:ext cx="810883" cy="4742507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946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</a:t>
            </a:r>
            <a:r>
              <a:rPr lang="en-US" altLang="zh-CN" dirty="0"/>
              <a:t>Activity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2" y="1797290"/>
            <a:ext cx="11670275" cy="350352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067322" y="1577008"/>
            <a:ext cx="2969583" cy="821636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rtlCol="0" anchor="ctr">
            <a:noAutofit/>
          </a:bodyPr>
          <a:lstStyle/>
          <a:p>
            <a:pPr algn="ctr"/>
            <a:endParaRPr lang="zh-CN" altLang="en-US" sz="3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29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 </a:t>
            </a:r>
            <a:r>
              <a:rPr lang="en-US" altLang="zh-CN" dirty="0"/>
              <a:t>– </a:t>
            </a:r>
            <a:r>
              <a:rPr lang="zh-CN" altLang="en-US" dirty="0"/>
              <a:t>题型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80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61477" y="906601"/>
            <a:ext cx="9856760" cy="5632311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    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中显示的图片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号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QuizType(String type,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imageID)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type;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imageID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imageID;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int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getImageID()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imageID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getType()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61477" y="4037236"/>
            <a:ext cx="9856760" cy="682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38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26651" y="1093371"/>
            <a:ext cx="10043134" cy="5262979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List&lt;QuizType&gt;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quizTypeList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ArrayList&lt;QuizType&gt;();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QuizTypes()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initQuizTypes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List&lt;QuizType&gt; getQuizTypeList()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quizTypeList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 </a:t>
            </a:r>
            <a:r>
              <a:rPr lang="en-US" altLang="zh-CN" dirty="0"/>
              <a:t>– </a:t>
            </a:r>
            <a:r>
              <a:rPr lang="zh-CN" altLang="en-US" dirty="0"/>
              <a:t>题型集合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81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5" name="云形标注 4"/>
          <p:cNvSpPr/>
          <p:nvPr/>
        </p:nvSpPr>
        <p:spPr>
          <a:xfrm>
            <a:off x="7929113" y="2713295"/>
            <a:ext cx="2053087" cy="1405533"/>
          </a:xfrm>
          <a:prstGeom prst="cloudCallout">
            <a:avLst>
              <a:gd name="adj1" fmla="val -148876"/>
              <a:gd name="adj2" fmla="val 38702"/>
            </a:avLst>
          </a:prstGeom>
          <a:noFill/>
          <a:ln w="28575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333333"/>
                </a:solidFill>
              </a:rPr>
              <a:t>？</a:t>
            </a:r>
            <a:endParaRPr lang="zh-CN" altLang="en-US" sz="24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523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初始化数据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82</a:t>
            </a:fld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0796" y="1905976"/>
            <a:ext cx="11525207" cy="4709250"/>
            <a:chOff x="331785" y="1085345"/>
            <a:chExt cx="11525207" cy="4709250"/>
          </a:xfrm>
        </p:grpSpPr>
        <p:sp>
          <p:nvSpPr>
            <p:cNvPr id="7" name="Rectangle 1"/>
            <p:cNvSpPr>
              <a:spLocks noChangeArrowheads="1"/>
            </p:cNvSpPr>
            <p:nvPr/>
          </p:nvSpPr>
          <p:spPr bwMode="auto">
            <a:xfrm>
              <a:off x="331785" y="1085345"/>
              <a:ext cx="7282763" cy="4420506"/>
            </a:xfrm>
            <a:prstGeom prst="rect">
              <a:avLst/>
            </a:prstGeom>
            <a:solidFill>
              <a:srgbClr val="FAFAF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rgbClr val="000080"/>
                  </a:solidFill>
                  <a:effectLst/>
                  <a:latin typeface="Consolas" panose="020B0609020204030204" pitchFamily="49" charset="0"/>
                </a:rPr>
                <a:t>private void </a:t>
              </a: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initQuizTypes() {</a:t>
              </a:r>
              <a:b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    </a:t>
              </a:r>
              <a:r>
                <a: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</a:rPr>
                <a:t>      … …</a:t>
              </a:r>
              <a:b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</a:t>
              </a: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QuizType program = </a:t>
              </a:r>
              <a:endPara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</a:t>
              </a: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rgbClr val="000080"/>
                  </a:solidFill>
                  <a:effectLst/>
                  <a:latin typeface="Consolas" panose="020B0609020204030204" pitchFamily="49" charset="0"/>
                </a:rPr>
                <a:t>new </a:t>
              </a: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QuizType(</a:t>
              </a: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编程题</a:t>
              </a: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endPara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</a:t>
              </a: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R.drawable.</a:t>
              </a:r>
              <a:r>
                <a:rPr kumimoji="0" lang="zh-CN" altLang="zh-CN" sz="2800" b="1" i="1" u="none" strike="noStrike" cap="none" normalizeH="0" baseline="0" dirty="0">
                  <a:ln>
                    <a:noFill/>
                  </a:ln>
                  <a:solidFill>
                    <a:srgbClr val="660E7A"/>
                  </a:solidFill>
                  <a:effectLst/>
                  <a:latin typeface="Consolas" panose="020B0609020204030204" pitchFamily="49" charset="0"/>
                </a:rPr>
                <a:t>ic_program</a:t>
              </a: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  <a:b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en-US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</a:t>
              </a:r>
              <a:r>
                <a:rPr lang="en-US" altLang="zh-CN" sz="2800" dirty="0">
                  <a:solidFill>
                    <a:srgbClr val="000000"/>
                  </a:solidFill>
                </a:rPr>
                <a:t>… …</a:t>
              </a:r>
            </a:p>
            <a:p>
              <a:pPr lvl="0" eaLnBrk="0" fontAlgn="base" hangingPunct="0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</a:pPr>
              <a:r>
                <a:rPr lang="en-US" altLang="zh-CN" sz="2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kumimoji="0" lang="zh-CN" altLang="zh-CN" sz="2800" b="1" i="0" u="none" strike="noStrike" cap="none" normalizeH="0" baseline="0" dirty="0">
                  <a:ln>
                    <a:noFill/>
                  </a:ln>
                  <a:solidFill>
                    <a:srgbClr val="660E7A"/>
                  </a:solidFill>
                  <a:effectLst/>
                  <a:latin typeface="Consolas" panose="020B0609020204030204" pitchFamily="49" charset="0"/>
                </a:rPr>
                <a:t>quizTypeList</a:t>
              </a: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.add(program);</a:t>
              </a:r>
              <a:b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kumimoji="0" lang="zh-CN" altLang="zh-CN" sz="2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4548" y="1085345"/>
              <a:ext cx="4242444" cy="47092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2" name="组合 11"/>
            <p:cNvGrpSpPr/>
            <p:nvPr/>
          </p:nvGrpSpPr>
          <p:grpSpPr>
            <a:xfrm flipV="1">
              <a:off x="5141345" y="3888794"/>
              <a:ext cx="5900468" cy="1905799"/>
              <a:chOff x="2991078" y="1040860"/>
              <a:chExt cx="6038651" cy="558271"/>
            </a:xfrm>
          </p:grpSpPr>
          <p:cxnSp>
            <p:nvCxnSpPr>
              <p:cNvPr id="13" name="直接连接符 12"/>
              <p:cNvCxnSpPr/>
              <p:nvPr/>
            </p:nvCxnSpPr>
            <p:spPr>
              <a:xfrm flipV="1">
                <a:off x="2991078" y="1599131"/>
                <a:ext cx="2023836" cy="0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4100513" y="1040860"/>
                <a:ext cx="914400" cy="558271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5014913" y="1040860"/>
                <a:ext cx="4014816" cy="0"/>
              </a:xfrm>
              <a:prstGeom prst="line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400795" y="1149698"/>
            <a:ext cx="11525207" cy="46166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List&lt;QuizType&gt;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quizTypeList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ArrayList&lt;QuizType&gt;();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2715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477" y="112441"/>
            <a:ext cx="7793037" cy="838423"/>
          </a:xfrm>
        </p:spPr>
        <p:txBody>
          <a:bodyPr/>
          <a:lstStyle/>
          <a:p>
            <a:r>
              <a:rPr lang="en-US" altLang="zh-CN" dirty="0" err="1"/>
              <a:t>QuizTypeActivity</a:t>
            </a:r>
            <a:r>
              <a:rPr lang="zh-CN" altLang="en-US" dirty="0"/>
              <a:t>布局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83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52754" y="2137707"/>
            <a:ext cx="9451626" cy="4401205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xml version="1.0" encoding="utf-8"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?&gt;</a:t>
            </a:r>
            <a:b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LinearLayout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            … …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ListView</a:t>
            </a:r>
            <a:b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android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:id=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"@+id/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quiz_custom_list_view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android:layout_width="match_parent"</a:t>
            </a:r>
            <a:b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  android:layout_height="match_parent"</a:t>
            </a:r>
            <a:b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       android:dividerHeight="5dp"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/&gt;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LinearLayout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347036"/>
            <a:ext cx="10213675" cy="577325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Layout : </a:t>
            </a:r>
            <a:r>
              <a:rPr lang="zh-CN" altLang="zh-CN" sz="2800" dirty="0">
                <a:solidFill>
                  <a:schemeClr val="bg1"/>
                </a:solidFill>
                <a:latin typeface="Consolas" panose="020B0609020204030204" pitchFamily="49" charset="0"/>
              </a:rPr>
              <a:t>activity_quiz_type_custom_list.xml</a:t>
            </a:r>
            <a:endParaRPr lang="zh-CN" altLang="zh-CN" sz="3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74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477" y="112441"/>
            <a:ext cx="7793037" cy="838423"/>
          </a:xfrm>
        </p:spPr>
        <p:txBody>
          <a:bodyPr/>
          <a:lstStyle/>
          <a:p>
            <a:r>
              <a:rPr lang="en-US" altLang="zh-CN" dirty="0" err="1"/>
              <a:t>QuizTypeActivity.java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84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30477" y="1353434"/>
            <a:ext cx="10730894" cy="461665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QuizTypesActivity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AppCompatActivity {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30477" y="2002227"/>
            <a:ext cx="10730894" cy="1631216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protected void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onCreate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(Bundle savedInstanceState)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.onCreate(savedInstanceState);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000000"/>
                </a:solidFill>
              </a:rPr>
              <a:t>        </a:t>
            </a:r>
            <a:r>
              <a:rPr lang="en-US" altLang="zh-CN" sz="2800" b="1" dirty="0">
                <a:solidFill>
                  <a:srgbClr val="000000"/>
                </a:solidFill>
              </a:rPr>
              <a:t>… … </a:t>
            </a:r>
            <a:endParaRPr kumimoji="0" lang="zh-CN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KSO_Shape"/>
          <p:cNvSpPr/>
          <p:nvPr/>
        </p:nvSpPr>
        <p:spPr>
          <a:xfrm rot="5400000">
            <a:off x="730477" y="4485333"/>
            <a:ext cx="1170428" cy="1170428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292952 h 585904"/>
              <a:gd name="connsiteX2" fmla="*/ 158628 w 585904"/>
              <a:gd name="connsiteY2" fmla="*/ 455850 h 585904"/>
              <a:gd name="connsiteX3" fmla="*/ 321527 w 585904"/>
              <a:gd name="connsiteY3" fmla="*/ 455850 h 585904"/>
              <a:gd name="connsiteX4" fmla="*/ 484425 w 585904"/>
              <a:gd name="connsiteY4" fmla="*/ 292952 h 585904"/>
              <a:gd name="connsiteX5" fmla="*/ 321527 w 585904"/>
              <a:gd name="connsiteY5" fmla="*/ 130053 h 585904"/>
              <a:gd name="connsiteX6" fmla="*/ 292952 w 585904"/>
              <a:gd name="connsiteY6" fmla="*/ 0 h 585904"/>
              <a:gd name="connsiteX7" fmla="*/ 585904 w 585904"/>
              <a:gd name="connsiteY7" fmla="*/ 292952 h 585904"/>
              <a:gd name="connsiteX8" fmla="*/ 292952 w 585904"/>
              <a:gd name="connsiteY8" fmla="*/ 585904 h 585904"/>
              <a:gd name="connsiteX9" fmla="*/ 0 w 585904"/>
              <a:gd name="connsiteY9" fmla="*/ 292952 h 585904"/>
              <a:gd name="connsiteX10" fmla="*/ 292952 w 585904"/>
              <a:gd name="connsiteY10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292952"/>
                </a:lnTo>
                <a:lnTo>
                  <a:pt x="158628" y="455850"/>
                </a:lnTo>
                <a:lnTo>
                  <a:pt x="321527" y="455850"/>
                </a:lnTo>
                <a:lnTo>
                  <a:pt x="484425" y="292952"/>
                </a:lnTo>
                <a:lnTo>
                  <a:pt x="321527" y="130053"/>
                </a:ln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93514" y="4270766"/>
            <a:ext cx="9060286" cy="1384995"/>
          </a:xfrm>
          <a:prstGeom prst="rect">
            <a:avLst/>
          </a:prstGeom>
          <a:solidFill>
            <a:srgbClr val="FAFAFA"/>
          </a:solidFill>
          <a:ln>
            <a:solidFill>
              <a:srgbClr val="DBD9DC"/>
            </a:solidFill>
          </a:ln>
        </p:spPr>
        <p:txBody>
          <a:bodyPr wrap="square">
            <a:spAutoFit/>
          </a:bodyPr>
          <a:lstStyle/>
          <a:p>
            <a:r>
              <a:rPr lang="zh-CN" altLang="zh-CN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zh-CN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ListView</a:t>
            </a:r>
            <a:br>
              <a:rPr lang="zh-CN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00080"/>
                </a:solidFill>
                <a:latin typeface="Consolas" panose="020B0609020204030204" pitchFamily="49" charset="0"/>
              </a:rPr>
              <a:t>   </a:t>
            </a:r>
            <a:r>
              <a:rPr lang="zh-CN" altLang="zh-CN" sz="2800" b="1" dirty="0">
                <a:solidFill>
                  <a:srgbClr val="660E7A"/>
                </a:solidFill>
                <a:latin typeface="Consolas" panose="020B0609020204030204" pitchFamily="49" charset="0"/>
              </a:rPr>
              <a:t>android</a:t>
            </a:r>
            <a:r>
              <a:rPr lang="zh-CN" altLang="zh-CN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:id=</a:t>
            </a:r>
            <a:r>
              <a:rPr lang="zh-CN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"@+id/</a:t>
            </a:r>
            <a:r>
              <a:rPr lang="zh-CN" altLang="zh-CN" sz="2800" b="1" dirty="0">
                <a:solidFill>
                  <a:schemeClr val="accent2"/>
                </a:solidFill>
                <a:latin typeface="Consolas" panose="020B0609020204030204" pitchFamily="49" charset="0"/>
              </a:rPr>
              <a:t>quiz_custom_list_view</a:t>
            </a:r>
            <a:r>
              <a:rPr lang="zh-CN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zh-CN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56647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477" y="112441"/>
            <a:ext cx="7793037" cy="838423"/>
          </a:xfrm>
        </p:spPr>
        <p:txBody>
          <a:bodyPr/>
          <a:lstStyle/>
          <a:p>
            <a:r>
              <a:rPr lang="en-US" altLang="zh-CN" dirty="0" err="1"/>
              <a:t>QuizTypeActivity.java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85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89270" y="1161734"/>
            <a:ext cx="9700091" cy="5377178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setContentView(R.layout.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activity_quiz_type_custom_list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quizTypes = </a:t>
            </a:r>
            <a:r>
              <a:rPr lang="zh-CN" altLang="zh-CN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QuizTypes();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List&lt;QuizTypes.QuizType&gt; quizTypeList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quizTypes.getQuizTypeList();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QuizTypesAdapter adapter =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QuizTypesAdapter(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QuizTypesActivity.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R.layout.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quiz_type_item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quizTypeList);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ListView listView = (ListView) findViewById(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R.id.</a:t>
            </a:r>
            <a:r>
              <a:rPr kumimoji="0" lang="zh-CN" altLang="zh-CN" sz="2400" b="1" i="1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quiz_custom_list_view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listView.setAdapter(adapter);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899804" y="4797660"/>
            <a:ext cx="2484407" cy="0"/>
          </a:xfrm>
          <a:prstGeom prst="line">
            <a:avLst/>
          </a:prstGeom>
          <a:ln w="762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6323162" y="2484406"/>
            <a:ext cx="3432728" cy="2387282"/>
            <a:chOff x="6323162" y="2484406"/>
            <a:chExt cx="3432728" cy="2387282"/>
          </a:xfrm>
        </p:grpSpPr>
        <p:sp>
          <p:nvSpPr>
            <p:cNvPr id="33" name="矩形 32"/>
            <p:cNvSpPr/>
            <p:nvPr/>
          </p:nvSpPr>
          <p:spPr>
            <a:xfrm>
              <a:off x="6323162" y="2484406"/>
              <a:ext cx="2122098" cy="13802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633792" y="4733665"/>
              <a:ext cx="2122098" cy="13802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cxnSp>
          <p:nvCxnSpPr>
            <p:cNvPr id="36" name="肘形连接符 35"/>
            <p:cNvCxnSpPr>
              <a:stCxn id="33" idx="3"/>
              <a:endCxn id="34" idx="3"/>
            </p:cNvCxnSpPr>
            <p:nvPr/>
          </p:nvCxnSpPr>
          <p:spPr>
            <a:xfrm>
              <a:off x="8445260" y="2553418"/>
              <a:ext cx="1310630" cy="2249259"/>
            </a:xfrm>
            <a:prstGeom prst="bentConnector3">
              <a:avLst>
                <a:gd name="adj1" fmla="val 155617"/>
              </a:avLst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2492354" y="5546454"/>
            <a:ext cx="1570740" cy="115737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333333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21614" y="6457376"/>
            <a:ext cx="1570740" cy="115737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endParaRPr lang="zh-CN" altLang="en-US" sz="2800" dirty="0">
              <a:solidFill>
                <a:srgbClr val="333333"/>
              </a:solidFill>
            </a:endParaRPr>
          </a:p>
        </p:txBody>
      </p:sp>
      <p:cxnSp>
        <p:nvCxnSpPr>
          <p:cNvPr id="44" name="肘形连接符 43"/>
          <p:cNvCxnSpPr>
            <a:stCxn id="42" idx="1"/>
            <a:endCxn id="43" idx="1"/>
          </p:cNvCxnSpPr>
          <p:nvPr/>
        </p:nvCxnSpPr>
        <p:spPr>
          <a:xfrm rot="10800000" flipV="1">
            <a:off x="921614" y="5604323"/>
            <a:ext cx="1570740" cy="910922"/>
          </a:xfrm>
          <a:prstGeom prst="bentConnector3">
            <a:avLst>
              <a:gd name="adj1" fmla="val 126020"/>
            </a:avLst>
          </a:prstGeom>
          <a:ln w="2857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3826195" y="4234740"/>
            <a:ext cx="1782141" cy="2395453"/>
            <a:chOff x="6503954" y="2459273"/>
            <a:chExt cx="2906969" cy="1961993"/>
          </a:xfrm>
        </p:grpSpPr>
        <p:sp>
          <p:nvSpPr>
            <p:cNvPr id="53" name="矩形 52"/>
            <p:cNvSpPr/>
            <p:nvPr/>
          </p:nvSpPr>
          <p:spPr>
            <a:xfrm>
              <a:off x="6503954" y="2459273"/>
              <a:ext cx="2069146" cy="9585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288824" y="4336751"/>
              <a:ext cx="2122099" cy="8451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endParaRPr lang="zh-CN" altLang="en-US" sz="2800" dirty="0">
                <a:solidFill>
                  <a:srgbClr val="333333"/>
                </a:solidFill>
              </a:endParaRPr>
            </a:p>
          </p:txBody>
        </p:sp>
        <p:cxnSp>
          <p:nvCxnSpPr>
            <p:cNvPr id="55" name="肘形连接符 54"/>
            <p:cNvCxnSpPr>
              <a:stCxn id="53" idx="2"/>
              <a:endCxn id="54" idx="0"/>
            </p:cNvCxnSpPr>
            <p:nvPr/>
          </p:nvCxnSpPr>
          <p:spPr>
            <a:xfrm rot="16200000" flipH="1">
              <a:off x="7053391" y="3040268"/>
              <a:ext cx="1781619" cy="811346"/>
            </a:xfrm>
            <a:prstGeom prst="bentConnector3">
              <a:avLst>
                <a:gd name="adj1" fmla="val 50000"/>
              </a:avLst>
            </a:prstGeom>
            <a:ln w="28575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33210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ListView</a:t>
            </a:r>
            <a:r>
              <a:rPr lang="zh-CN" altLang="en-US" dirty="0"/>
              <a:t>点击事件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90418" y="2046807"/>
            <a:ext cx="11286234" cy="4524315"/>
          </a:xfrm>
          <a:prstGeom prst="rect">
            <a:avLst/>
          </a:prstGeom>
          <a:solidFill>
            <a:srgbClr val="FAFAFA"/>
          </a:solidFill>
          <a:ln>
            <a:solidFill>
              <a:srgbClr val="DBD9DC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</a:pP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li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tView.setOnItemClickListener(</a:t>
            </a: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zh-CN" altLang="zh-CN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AdapterView.OnItemClickListener() {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2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zh-CN" altLang="zh-CN" sz="2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808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onItemClick(AdapterView&lt;?&gt; parent, </a:t>
            </a:r>
            <a:endParaRPr lang="en-US" altLang="zh-CN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View view, </a:t>
            </a:r>
            <a:r>
              <a:rPr lang="zh-CN" altLang="zh-CN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position, </a:t>
            </a:r>
            <a:r>
              <a:rPr lang="zh-CN" altLang="zh-CN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long 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id)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QuizTypes.QuizType quizType = </a:t>
            </a:r>
            <a:r>
              <a:rPr lang="zh-CN" altLang="zh-CN" sz="2400" dirty="0">
                <a:solidFill>
                  <a:srgbClr val="660E7A"/>
                </a:solidFill>
                <a:latin typeface="Consolas" panose="020B0609020204030204" pitchFamily="49" charset="0"/>
              </a:rPr>
              <a:t>quizTypeList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.get(position);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Toast.</a:t>
            </a:r>
            <a:r>
              <a:rPr lang="zh-CN" altLang="zh-CN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makeText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(QuizTypesActivity.</a:t>
            </a:r>
            <a:r>
              <a:rPr lang="zh-CN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this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lnSpc>
                <a:spcPct val="120000"/>
              </a:lnSpc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     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quizType.getType(), Toast.</a:t>
            </a:r>
            <a:r>
              <a:rPr lang="zh-CN" altLang="zh-CN" sz="24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LENGTH_SHORT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).show();</a:t>
            </a:r>
            <a:b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192694"/>
            <a:ext cx="2875722" cy="654031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/>
            <a:r>
              <a:rPr lang="zh-CN" altLang="zh-CN" sz="2800" b="1" dirty="0">
                <a:solidFill>
                  <a:schemeClr val="bg1"/>
                </a:solidFill>
              </a:rPr>
              <a:t>onCreate</a:t>
            </a:r>
            <a:r>
              <a:rPr lang="en-US" altLang="zh-CN" sz="2800" b="1" dirty="0">
                <a:solidFill>
                  <a:schemeClr val="bg1"/>
                </a:solidFill>
              </a:rPr>
              <a:t>()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000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适配器 </a:t>
            </a:r>
            <a:r>
              <a:rPr lang="en-US" altLang="zh-CN" dirty="0"/>
              <a:t>- 1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87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8545" y="1126091"/>
            <a:ext cx="10437473" cy="5454635"/>
          </a:xfrm>
          <a:prstGeom prst="rect">
            <a:avLst/>
          </a:prstGeom>
          <a:solidFill>
            <a:srgbClr val="FAFAFA"/>
          </a:solidFill>
          <a:ln w="9525">
            <a:solidFill>
              <a:srgbClr val="DBD9DC"/>
            </a:solidFill>
            <a:miter lim="800000"/>
            <a:headEnd/>
            <a:tailEnd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QuizTypesAdapter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ArrayAdapter&lt;QuizTypes.QuizType&gt;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int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resourceId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QuizTypesAdapter(Context context,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textViewResourceId, 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List&lt;QuizTypes.QuizType&gt; objects)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(context, textViewResourceId, objects);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resourceId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textViewResourceId;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70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适配器 </a:t>
            </a:r>
            <a:r>
              <a:rPr lang="en-US" altLang="zh-CN" dirty="0"/>
              <a:t>- 2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88</a:t>
            </a:fld>
            <a:r>
              <a:rPr lang="en-US" altLang="zh-CN"/>
              <a:t>-246</a:t>
            </a:r>
            <a:endParaRPr lang="en-US" altLang="zh-C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9887" y="976017"/>
            <a:ext cx="12078948" cy="5786199"/>
          </a:xfrm>
          <a:prstGeom prst="rect">
            <a:avLst/>
          </a:prstGeom>
          <a:solidFill>
            <a:srgbClr val="FAFAFA"/>
          </a:solidFill>
          <a:ln>
            <a:solidFill>
              <a:srgbClr val="B6B6B6"/>
            </a:solidFill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getView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position, View convertView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ViewGroup parent){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QuizTypes.QuizType quizType =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getItem(position)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view = LayoutInflater.</a:t>
            </a:r>
            <a:r>
              <a:rPr lang="zh-CN" altLang="zh-CN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from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(getContext())</a:t>
            </a:r>
            <a:endParaRPr lang="en-US" altLang="zh-CN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.inflate(</a:t>
            </a:r>
            <a:r>
              <a:rPr lang="zh-CN" altLang="zh-CN" sz="2400" b="1" dirty="0">
                <a:solidFill>
                  <a:srgbClr val="660E7A"/>
                </a:solidFill>
                <a:latin typeface="Consolas" panose="020B0609020204030204" pitchFamily="49" charset="0"/>
              </a:rPr>
              <a:t>resourceId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zh-CN" altLang="zh-CN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null</a:t>
            </a:r>
            <a:r>
              <a:rPr lang="zh-CN" altLang="zh-CN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lvl="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ImageView quizImage = (ImageView)view</a:t>
            </a: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.findViewById(R.id.</a:t>
            </a:r>
            <a:r>
              <a:rPr lang="zh-CN" altLang="zh-CN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quiz_icon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TextView quizTypeText = (TextView)view</a:t>
            </a: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.findViewById(R.id.</a:t>
            </a:r>
            <a:r>
              <a:rPr lang="zh-CN" altLang="zh-CN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quiz_type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quizImage.setImageResource(quizType.getImageID());</a:t>
            </a:r>
            <a:b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quizTypeText.setText(quizType.getType());</a:t>
            </a:r>
            <a:b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37253" y="5077512"/>
            <a:ext cx="11129962" cy="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253" y="3214206"/>
            <a:ext cx="11129962" cy="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023697" y="1887849"/>
            <a:ext cx="1415773" cy="5250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加载布局</a:t>
            </a:r>
          </a:p>
        </p:txBody>
      </p:sp>
      <p:grpSp>
        <p:nvGrpSpPr>
          <p:cNvPr id="8" name="组合 7"/>
          <p:cNvGrpSpPr/>
          <p:nvPr/>
        </p:nvGrpSpPr>
        <p:grpSpPr>
          <a:xfrm rot="5400000" flipH="1">
            <a:off x="10059526" y="1228515"/>
            <a:ext cx="785847" cy="2629532"/>
            <a:chOff x="3071813" y="-1030401"/>
            <a:chExt cx="3110640" cy="262953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071813" y="1599131"/>
              <a:ext cx="31106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4100513" y="1040860"/>
              <a:ext cx="914400" cy="55827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H="1">
              <a:off x="3979282" y="5230"/>
              <a:ext cx="207126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16859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9FEDA-5116-9E43-96F6-BDC22E3D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CF0717-7763-1C4E-A28C-D91D7B93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89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BFAFDB-67AB-9041-A4C8-60EE5810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185" y="826655"/>
            <a:ext cx="2942678" cy="57122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357AB1-97EB-3345-8D32-D7B6E273F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640" y="868651"/>
            <a:ext cx="3944326" cy="58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2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全局配置文件</a:t>
            </a:r>
            <a:endParaRPr lang="en-US" altLang="zh-CN" kern="0" dirty="0"/>
          </a:p>
        </p:txBody>
      </p:sp>
      <p:sp>
        <p:nvSpPr>
          <p:cNvPr id="12" name="任意多边形 11"/>
          <p:cNvSpPr/>
          <p:nvPr/>
        </p:nvSpPr>
        <p:spPr>
          <a:xfrm>
            <a:off x="838200" y="1174315"/>
            <a:ext cx="10515600" cy="1007010"/>
          </a:xfrm>
          <a:custGeom>
            <a:avLst/>
            <a:gdLst>
              <a:gd name="connsiteX0" fmla="*/ 0 w 10515600"/>
              <a:gd name="connsiteY0" fmla="*/ 0 h 1007010"/>
              <a:gd name="connsiteX1" fmla="*/ 10515600 w 10515600"/>
              <a:gd name="connsiteY1" fmla="*/ 0 h 1007010"/>
              <a:gd name="connsiteX2" fmla="*/ 10515600 w 10515600"/>
              <a:gd name="connsiteY2" fmla="*/ 1007010 h 1007010"/>
              <a:gd name="connsiteX3" fmla="*/ 0 w 10515600"/>
              <a:gd name="connsiteY3" fmla="*/ 1007010 h 1007010"/>
              <a:gd name="connsiteX4" fmla="*/ 0 w 10515600"/>
              <a:gd name="connsiteY4" fmla="*/ 0 h 10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1007010">
                <a:moveTo>
                  <a:pt x="0" y="0"/>
                </a:moveTo>
                <a:lnTo>
                  <a:pt x="10515600" y="0"/>
                </a:lnTo>
                <a:lnTo>
                  <a:pt x="10515600" y="1007010"/>
                </a:lnTo>
                <a:lnTo>
                  <a:pt x="0" y="10070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ctr" anchorCtr="0">
            <a:noAutofit/>
          </a:bodyPr>
          <a:lstStyle/>
          <a:p>
            <a:pPr lvl="0" algn="ctr" defTabSz="21336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b="1" kern="1200" dirty="0">
                <a:solidFill>
                  <a:srgbClr val="FFFFFF"/>
                </a:solidFill>
              </a:rPr>
              <a:t>AndroidManifest.xml</a:t>
            </a:r>
            <a:endParaRPr lang="zh-CN" sz="4400" b="1" kern="1200" dirty="0">
              <a:solidFill>
                <a:srgbClr val="FFFFFF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838200" y="2567839"/>
            <a:ext cx="1487852" cy="2776980"/>
          </a:xfrm>
          <a:custGeom>
            <a:avLst/>
            <a:gdLst>
              <a:gd name="connsiteX0" fmla="*/ 0 w 1487852"/>
              <a:gd name="connsiteY0" fmla="*/ 0 h 2776980"/>
              <a:gd name="connsiteX1" fmla="*/ 1487852 w 1487852"/>
              <a:gd name="connsiteY1" fmla="*/ 0 h 2776980"/>
              <a:gd name="connsiteX2" fmla="*/ 1487852 w 1487852"/>
              <a:gd name="connsiteY2" fmla="*/ 2776980 h 2776980"/>
              <a:gd name="connsiteX3" fmla="*/ 0 w 1487852"/>
              <a:gd name="connsiteY3" fmla="*/ 2776980 h 2776980"/>
              <a:gd name="connsiteX4" fmla="*/ 0 w 1487852"/>
              <a:gd name="connsiteY4" fmla="*/ 0 h 277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852" h="2776980">
                <a:moveTo>
                  <a:pt x="0" y="0"/>
                </a:moveTo>
                <a:lnTo>
                  <a:pt x="1487852" y="0"/>
                </a:lnTo>
                <a:lnTo>
                  <a:pt x="1487852" y="2776980"/>
                </a:lnTo>
                <a:lnTo>
                  <a:pt x="0" y="2776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Activities</a:t>
            </a:r>
            <a:endParaRPr lang="zh-CN" sz="2000" b="1" kern="1200" dirty="0"/>
          </a:p>
        </p:txBody>
      </p:sp>
      <p:sp>
        <p:nvSpPr>
          <p:cNvPr id="14" name="任意多边形 13"/>
          <p:cNvSpPr/>
          <p:nvPr/>
        </p:nvSpPr>
        <p:spPr>
          <a:xfrm>
            <a:off x="2643750" y="2567839"/>
            <a:ext cx="1487852" cy="2776980"/>
          </a:xfrm>
          <a:custGeom>
            <a:avLst/>
            <a:gdLst>
              <a:gd name="connsiteX0" fmla="*/ 0 w 1487852"/>
              <a:gd name="connsiteY0" fmla="*/ 0 h 2776980"/>
              <a:gd name="connsiteX1" fmla="*/ 1487852 w 1487852"/>
              <a:gd name="connsiteY1" fmla="*/ 0 h 2776980"/>
              <a:gd name="connsiteX2" fmla="*/ 1487852 w 1487852"/>
              <a:gd name="connsiteY2" fmla="*/ 2776980 h 2776980"/>
              <a:gd name="connsiteX3" fmla="*/ 0 w 1487852"/>
              <a:gd name="connsiteY3" fmla="*/ 2776980 h 2776980"/>
              <a:gd name="connsiteX4" fmla="*/ 0 w 1487852"/>
              <a:gd name="connsiteY4" fmla="*/ 0 h 277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852" h="2776980">
                <a:moveTo>
                  <a:pt x="0" y="0"/>
                </a:moveTo>
                <a:lnTo>
                  <a:pt x="1487852" y="0"/>
                </a:lnTo>
                <a:lnTo>
                  <a:pt x="1487852" y="2776980"/>
                </a:lnTo>
                <a:lnTo>
                  <a:pt x="0" y="2776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120479"/>
              <a:satOff val="-2520"/>
              <a:lumOff val="14021"/>
              <a:alphaOff val="0"/>
            </a:schemeClr>
          </a:fillRef>
          <a:effectRef idx="0">
            <a:schemeClr val="accent1">
              <a:shade val="50000"/>
              <a:hueOff val="120479"/>
              <a:satOff val="-2520"/>
              <a:lumOff val="1402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Views</a:t>
            </a:r>
            <a:endParaRPr lang="zh-CN" sz="2000" b="1" kern="1200" dirty="0"/>
          </a:p>
        </p:txBody>
      </p:sp>
      <p:sp>
        <p:nvSpPr>
          <p:cNvPr id="15" name="任意多边形 14"/>
          <p:cNvSpPr/>
          <p:nvPr/>
        </p:nvSpPr>
        <p:spPr>
          <a:xfrm>
            <a:off x="4449300" y="2567839"/>
            <a:ext cx="1487852" cy="2776980"/>
          </a:xfrm>
          <a:custGeom>
            <a:avLst/>
            <a:gdLst>
              <a:gd name="connsiteX0" fmla="*/ 0 w 1487852"/>
              <a:gd name="connsiteY0" fmla="*/ 0 h 2776980"/>
              <a:gd name="connsiteX1" fmla="*/ 1487852 w 1487852"/>
              <a:gd name="connsiteY1" fmla="*/ 0 h 2776980"/>
              <a:gd name="connsiteX2" fmla="*/ 1487852 w 1487852"/>
              <a:gd name="connsiteY2" fmla="*/ 2776980 h 2776980"/>
              <a:gd name="connsiteX3" fmla="*/ 0 w 1487852"/>
              <a:gd name="connsiteY3" fmla="*/ 2776980 h 2776980"/>
              <a:gd name="connsiteX4" fmla="*/ 0 w 1487852"/>
              <a:gd name="connsiteY4" fmla="*/ 0 h 277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852" h="2776980">
                <a:moveTo>
                  <a:pt x="0" y="0"/>
                </a:moveTo>
                <a:lnTo>
                  <a:pt x="1487852" y="0"/>
                </a:lnTo>
                <a:lnTo>
                  <a:pt x="1487852" y="2776980"/>
                </a:lnTo>
                <a:lnTo>
                  <a:pt x="0" y="2776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240958"/>
              <a:satOff val="-5040"/>
              <a:lumOff val="28042"/>
              <a:alphaOff val="0"/>
            </a:schemeClr>
          </a:fillRef>
          <a:effectRef idx="0">
            <a:schemeClr val="accent1">
              <a:shade val="50000"/>
              <a:hueOff val="240958"/>
              <a:satOff val="-5040"/>
              <a:lumOff val="280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Intents</a:t>
            </a:r>
            <a:endParaRPr lang="zh-CN" sz="2000" b="1" kern="1200" dirty="0"/>
          </a:p>
        </p:txBody>
      </p:sp>
      <p:sp>
        <p:nvSpPr>
          <p:cNvPr id="16" name="任意多边形 15"/>
          <p:cNvSpPr/>
          <p:nvPr/>
        </p:nvSpPr>
        <p:spPr>
          <a:xfrm>
            <a:off x="6254850" y="2567839"/>
            <a:ext cx="1487852" cy="2776980"/>
          </a:xfrm>
          <a:custGeom>
            <a:avLst/>
            <a:gdLst>
              <a:gd name="connsiteX0" fmla="*/ 0 w 1487852"/>
              <a:gd name="connsiteY0" fmla="*/ 0 h 2776980"/>
              <a:gd name="connsiteX1" fmla="*/ 1487852 w 1487852"/>
              <a:gd name="connsiteY1" fmla="*/ 0 h 2776980"/>
              <a:gd name="connsiteX2" fmla="*/ 1487852 w 1487852"/>
              <a:gd name="connsiteY2" fmla="*/ 2776980 h 2776980"/>
              <a:gd name="connsiteX3" fmla="*/ 0 w 1487852"/>
              <a:gd name="connsiteY3" fmla="*/ 2776980 h 2776980"/>
              <a:gd name="connsiteX4" fmla="*/ 0 w 1487852"/>
              <a:gd name="connsiteY4" fmla="*/ 0 h 277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852" h="2776980">
                <a:moveTo>
                  <a:pt x="0" y="0"/>
                </a:moveTo>
                <a:lnTo>
                  <a:pt x="1487852" y="0"/>
                </a:lnTo>
                <a:lnTo>
                  <a:pt x="1487852" y="2776980"/>
                </a:lnTo>
                <a:lnTo>
                  <a:pt x="0" y="2776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361436"/>
              <a:satOff val="-7560"/>
              <a:lumOff val="42063"/>
              <a:alphaOff val="0"/>
            </a:schemeClr>
          </a:fillRef>
          <a:effectRef idx="0">
            <a:schemeClr val="accent1">
              <a:shade val="50000"/>
              <a:hueOff val="361436"/>
              <a:satOff val="-7560"/>
              <a:lumOff val="420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Services</a:t>
            </a:r>
            <a:endParaRPr lang="zh-CN" sz="2000" b="1" kern="1200" dirty="0"/>
          </a:p>
        </p:txBody>
      </p:sp>
      <p:sp>
        <p:nvSpPr>
          <p:cNvPr id="17" name="任意多边形 16"/>
          <p:cNvSpPr/>
          <p:nvPr/>
        </p:nvSpPr>
        <p:spPr>
          <a:xfrm>
            <a:off x="8060400" y="2582367"/>
            <a:ext cx="1487852" cy="2776980"/>
          </a:xfrm>
          <a:custGeom>
            <a:avLst/>
            <a:gdLst>
              <a:gd name="connsiteX0" fmla="*/ 0 w 1487852"/>
              <a:gd name="connsiteY0" fmla="*/ 0 h 2776980"/>
              <a:gd name="connsiteX1" fmla="*/ 1487852 w 1487852"/>
              <a:gd name="connsiteY1" fmla="*/ 0 h 2776980"/>
              <a:gd name="connsiteX2" fmla="*/ 1487852 w 1487852"/>
              <a:gd name="connsiteY2" fmla="*/ 2776980 h 2776980"/>
              <a:gd name="connsiteX3" fmla="*/ 0 w 1487852"/>
              <a:gd name="connsiteY3" fmla="*/ 2776980 h 2776980"/>
              <a:gd name="connsiteX4" fmla="*/ 0 w 1487852"/>
              <a:gd name="connsiteY4" fmla="*/ 0 h 277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852" h="2776980">
                <a:moveTo>
                  <a:pt x="0" y="0"/>
                </a:moveTo>
                <a:lnTo>
                  <a:pt x="1487852" y="0"/>
                </a:lnTo>
                <a:lnTo>
                  <a:pt x="1487852" y="2776980"/>
                </a:lnTo>
                <a:lnTo>
                  <a:pt x="0" y="2776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240958"/>
              <a:satOff val="-5040"/>
              <a:lumOff val="28042"/>
              <a:alphaOff val="0"/>
            </a:schemeClr>
          </a:fillRef>
          <a:effectRef idx="0">
            <a:schemeClr val="accent1">
              <a:shade val="50000"/>
              <a:hueOff val="240958"/>
              <a:satOff val="-5040"/>
              <a:lumOff val="280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err="1"/>
              <a:t>Notifica-tions</a:t>
            </a:r>
            <a:endParaRPr lang="zh-CN" sz="2000" b="1" kern="1200" dirty="0"/>
          </a:p>
        </p:txBody>
      </p:sp>
      <p:sp>
        <p:nvSpPr>
          <p:cNvPr id="18" name="任意多边形 17"/>
          <p:cNvSpPr/>
          <p:nvPr/>
        </p:nvSpPr>
        <p:spPr>
          <a:xfrm>
            <a:off x="9865948" y="2582367"/>
            <a:ext cx="1487852" cy="2776980"/>
          </a:xfrm>
          <a:custGeom>
            <a:avLst/>
            <a:gdLst>
              <a:gd name="connsiteX0" fmla="*/ 0 w 1487852"/>
              <a:gd name="connsiteY0" fmla="*/ 0 h 2776980"/>
              <a:gd name="connsiteX1" fmla="*/ 1487852 w 1487852"/>
              <a:gd name="connsiteY1" fmla="*/ 0 h 2776980"/>
              <a:gd name="connsiteX2" fmla="*/ 1487852 w 1487852"/>
              <a:gd name="connsiteY2" fmla="*/ 2776980 h 2776980"/>
              <a:gd name="connsiteX3" fmla="*/ 0 w 1487852"/>
              <a:gd name="connsiteY3" fmla="*/ 2776980 h 2776980"/>
              <a:gd name="connsiteX4" fmla="*/ 0 w 1487852"/>
              <a:gd name="connsiteY4" fmla="*/ 0 h 277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852" h="2776980">
                <a:moveTo>
                  <a:pt x="0" y="0"/>
                </a:moveTo>
                <a:lnTo>
                  <a:pt x="1487852" y="0"/>
                </a:lnTo>
                <a:lnTo>
                  <a:pt x="1487852" y="2776980"/>
                </a:lnTo>
                <a:lnTo>
                  <a:pt x="0" y="27769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50000"/>
              <a:hueOff val="120479"/>
              <a:satOff val="-2520"/>
              <a:lumOff val="14021"/>
              <a:alphaOff val="0"/>
            </a:schemeClr>
          </a:fillRef>
          <a:effectRef idx="0">
            <a:schemeClr val="accent1">
              <a:shade val="50000"/>
              <a:hueOff val="120479"/>
              <a:satOff val="-2520"/>
              <a:lumOff val="1402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dirty="0"/>
          </a:p>
          <a:p>
            <a:pPr lvl="0" algn="ctr" defTabSz="10668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Content-Providers</a:t>
            </a:r>
            <a:endParaRPr lang="zh-CN" sz="2000" b="1" kern="1200" dirty="0"/>
          </a:p>
        </p:txBody>
      </p:sp>
      <p:sp>
        <p:nvSpPr>
          <p:cNvPr id="19" name="矩形 18"/>
          <p:cNvSpPr/>
          <p:nvPr/>
        </p:nvSpPr>
        <p:spPr>
          <a:xfrm>
            <a:off x="838200" y="5683980"/>
            <a:ext cx="10515600" cy="359527"/>
          </a:xfrm>
          <a:prstGeom prst="rect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1AB1B9-56BA-487F-9EEF-275D6FD877A4}" type="slidenum">
              <a:rPr lang="en-US" altLang="zh-CN" smtClean="0"/>
              <a:pPr>
                <a:defRPr/>
              </a:pPr>
              <a:t>9</a:t>
            </a:fld>
            <a:r>
              <a:rPr lang="en-US" altLang="zh-CN"/>
              <a:t>-246</a:t>
            </a:r>
            <a:endParaRPr lang="en-US" altLang="zh-CN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63" y="2774908"/>
            <a:ext cx="1019226" cy="101922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035" y="2933048"/>
            <a:ext cx="755667" cy="70294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333" y="2845287"/>
            <a:ext cx="878469" cy="87846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23" y="2940541"/>
            <a:ext cx="687961" cy="6879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13" y="2892841"/>
            <a:ext cx="783360" cy="783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29" y="2940541"/>
            <a:ext cx="709839" cy="6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519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1482A-8648-A946-BFEB-2DAEB434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layout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FF8BB7-AB86-DA4D-B198-1EB9161B1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78732"/>
            <a:ext cx="5157787" cy="823912"/>
          </a:xfrm>
        </p:spPr>
        <p:txBody>
          <a:bodyPr/>
          <a:lstStyle/>
          <a:p>
            <a:r>
              <a:rPr kumimoji="1" lang="en-US" altLang="zh-CN" dirty="0"/>
              <a:t>main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5E85DB-6A00-4946-8250-D03C26B37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73970"/>
            <a:ext cx="5183188" cy="823912"/>
          </a:xfrm>
        </p:spPr>
        <p:txBody>
          <a:bodyPr/>
          <a:lstStyle/>
          <a:p>
            <a:r>
              <a:rPr kumimoji="1" lang="en-US" altLang="zh-CN" dirty="0"/>
              <a:t>fruit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1FAE60-3102-2E4A-B6D6-C15A1FC4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336801"/>
            <a:ext cx="4870446" cy="30655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EF47D4-E817-0544-BF8A-E2BD7C7B7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75" y="2336801"/>
            <a:ext cx="5490232" cy="43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44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4E3E2-7D8E-CD4A-A616-CC117496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Fruit.java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C94B50-DA34-ED44-8561-9A510973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7" y="1690688"/>
            <a:ext cx="7179605" cy="48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441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69D69-63A7-6D41-B88A-DBCC778F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FruitAdaper.java</a:t>
            </a:r>
            <a:r>
              <a:rPr kumimoji="1" lang="zh-CN" altLang="en-US" dirty="0"/>
              <a:t> 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B13C48-82A7-EE46-B732-730B2705C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2091" y="976339"/>
            <a:ext cx="9834378" cy="585186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31FEB-CADA-8E41-BA8F-7B6972E8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1235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69D69-63A7-6D41-B88A-DBCC778F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FruitAdaper.java</a:t>
            </a:r>
            <a:r>
              <a:rPr kumimoji="1" lang="zh-CN" altLang="en-US" dirty="0"/>
              <a:t> 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31FEB-CADA-8E41-BA8F-7B6972E8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93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D23DF5D-15B1-F54D-B751-FEBC35D5A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418" y="1114068"/>
            <a:ext cx="10407312" cy="36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861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69D69-63A7-6D41-B88A-DBCC778F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MainActivity</a:t>
            </a:r>
            <a:r>
              <a:rPr kumimoji="1" lang="en-US" altLang="zh-CN" dirty="0"/>
              <a:t>.java</a:t>
            </a:r>
            <a:r>
              <a:rPr kumimoji="1" lang="zh-CN" altLang="en-US" dirty="0"/>
              <a:t> 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31FEB-CADA-8E41-BA8F-7B6972E8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94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ECE3505-086E-1D47-95F3-26224B8AB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418" y="1097899"/>
            <a:ext cx="11756450" cy="39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733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869D69-63A7-6D41-B88A-DBCC778F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MainActivity</a:t>
            </a:r>
            <a:r>
              <a:rPr kumimoji="1" lang="en-US" altLang="zh-CN" dirty="0"/>
              <a:t>.java</a:t>
            </a:r>
            <a:r>
              <a:rPr kumimoji="1" lang="zh-CN" altLang="en-US" dirty="0"/>
              <a:t> 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31FEB-CADA-8E41-BA8F-7B6972E8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95</a:t>
            </a:fld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D4061F1-B9B7-BB4E-B266-02B99349B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417" y="868650"/>
            <a:ext cx="9256723" cy="54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361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ListView</a:t>
            </a:r>
            <a:r>
              <a:rPr lang="en-US" altLang="zh-CN" dirty="0"/>
              <a:t> </a:t>
            </a:r>
            <a:r>
              <a:rPr lang="zh-CN" altLang="en-US" dirty="0"/>
              <a:t>存在的问题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33257" y="2487512"/>
            <a:ext cx="6074229" cy="149006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使用一些技巧来提升它的运行效率</a:t>
            </a:r>
            <a:endParaRPr lang="en-US" altLang="zh-CN" dirty="0"/>
          </a:p>
          <a:p>
            <a:pPr marL="0" indent="0">
              <a:buNone/>
            </a:pPr>
            <a:r>
              <a:rPr lang="en-US" altLang="zh-TW" dirty="0" err="1"/>
              <a:t>ListView</a:t>
            </a:r>
            <a:r>
              <a:rPr lang="zh-CN" altLang="en-US" dirty="0"/>
              <a:t>的性能会比较差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96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33257" y="4141086"/>
            <a:ext cx="6253844" cy="734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扩展性不好，只能实现纵向滚动的效果</a:t>
            </a:r>
            <a:endParaRPr lang="en-US" altLang="zh-TW" sz="2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97" y="2349425"/>
            <a:ext cx="2497489" cy="249748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418503" y="2601815"/>
            <a:ext cx="186154" cy="20577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3466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RecyclerView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97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75" y="1388171"/>
            <a:ext cx="344761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32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RecyclerView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一个增强版的</a:t>
            </a:r>
            <a:r>
              <a:rPr lang="en-US" altLang="zh-CN" dirty="0" err="1"/>
              <a:t>ListView</a:t>
            </a:r>
            <a:r>
              <a:rPr lang="zh-CN" altLang="en-US" dirty="0"/>
              <a:t>，不仅可以轻松实现和</a:t>
            </a:r>
            <a:r>
              <a:rPr lang="en-US" altLang="zh-CN" dirty="0" err="1"/>
              <a:t>ListView</a:t>
            </a:r>
            <a:r>
              <a:rPr lang="zh-CN" altLang="en-US" dirty="0"/>
              <a:t>同样的效果，还优化了</a:t>
            </a:r>
            <a:r>
              <a:rPr lang="en-US" altLang="zh-CN" dirty="0" err="1"/>
              <a:t>ListView</a:t>
            </a:r>
            <a:r>
              <a:rPr lang="zh-CN" altLang="en-US" dirty="0"/>
              <a:t>中存在的各种不足之处。目前</a:t>
            </a:r>
            <a:r>
              <a:rPr lang="en-US" altLang="zh-CN" dirty="0"/>
              <a:t>Android</a:t>
            </a:r>
            <a:r>
              <a:rPr lang="zh-CN" altLang="en-US" dirty="0"/>
              <a:t>官方更加推荐使用</a:t>
            </a:r>
            <a:r>
              <a:rPr lang="en-US" altLang="zh-CN" dirty="0" err="1"/>
              <a:t>RecyclerView</a:t>
            </a:r>
            <a:r>
              <a:rPr lang="zh-CN" altLang="en-US" dirty="0"/>
              <a:t>，未来也会有更多的程序逐渐从</a:t>
            </a:r>
            <a:r>
              <a:rPr lang="en-US" altLang="zh-CN" dirty="0" err="1"/>
              <a:t>ListView</a:t>
            </a:r>
            <a:r>
              <a:rPr lang="zh-CN" altLang="en-US" dirty="0"/>
              <a:t>转向</a:t>
            </a:r>
            <a:r>
              <a:rPr lang="en-US" altLang="zh-CN" dirty="0" err="1"/>
              <a:t>RecyclerView</a:t>
            </a:r>
            <a:endParaRPr lang="en-US" altLang="zh-CN" dirty="0"/>
          </a:p>
          <a:p>
            <a:r>
              <a:rPr lang="en-US" altLang="zh-CN" dirty="0" err="1"/>
              <a:t>RecyclerView</a:t>
            </a:r>
            <a:r>
              <a:rPr lang="zh-CN" altLang="en-US" dirty="0"/>
              <a:t>属于新增的控件，为了让</a:t>
            </a:r>
            <a:r>
              <a:rPr lang="en-US" altLang="zh-CN" dirty="0" err="1"/>
              <a:t>RecyclerView</a:t>
            </a:r>
            <a:r>
              <a:rPr lang="zh-CN" altLang="en-US" dirty="0"/>
              <a:t>在所有</a:t>
            </a:r>
            <a:r>
              <a:rPr lang="en-US" altLang="zh-CN" dirty="0"/>
              <a:t>Android</a:t>
            </a:r>
            <a:r>
              <a:rPr lang="zh-CN" altLang="en-US" dirty="0"/>
              <a:t>版本上都能使用，</a:t>
            </a:r>
            <a:r>
              <a:rPr lang="en-US" altLang="zh-CN" dirty="0"/>
              <a:t>Android</a:t>
            </a:r>
            <a:r>
              <a:rPr lang="zh-CN" altLang="en-US" dirty="0"/>
              <a:t>团队将</a:t>
            </a:r>
            <a:r>
              <a:rPr lang="en-US" altLang="zh-CN" dirty="0" err="1"/>
              <a:t>RecyclerView</a:t>
            </a:r>
            <a:r>
              <a:rPr lang="zh-CN" altLang="en-US" dirty="0"/>
              <a:t>定义在了</a:t>
            </a:r>
            <a:r>
              <a:rPr lang="en-US" altLang="zh-CN" dirty="0"/>
              <a:t>support</a:t>
            </a:r>
            <a:r>
              <a:rPr lang="zh-CN" altLang="en-US" dirty="0"/>
              <a:t>库当中。首先需要在项目的</a:t>
            </a:r>
            <a:r>
              <a:rPr lang="en-US" altLang="zh-CN" dirty="0" err="1"/>
              <a:t>build.gradle</a:t>
            </a:r>
            <a:r>
              <a:rPr lang="zh-CN" altLang="en-US" dirty="0"/>
              <a:t>中添加相应的依赖库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3102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build.gradle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4F502-AEE6-4D70-927B-AC49763F54CA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38200" y="3267820"/>
            <a:ext cx="8879354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dependencies {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compile fileTree(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dir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'libs'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include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[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'*.jar'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])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testCompile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'junit:junit:4.12'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compile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'com.android.support:appcompat-v7:24.2.1'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compile 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'com.android.support:recyclerview-v7:24.2.1'</a:t>
            </a:r>
            <a:b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85640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SubTitle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Other"/>
  <p:tag name="MH_ORD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Title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1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4658"/>
  <p:tag name="MH_LIBRARY" val="GRAPHIC"/>
  <p:tag name="MH_TYPE" val="Other"/>
  <p:tag name="MH_ORDER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5520"/>
  <p:tag name="MH_LIBRARY" val="GRAPHIC"/>
  <p:tag name="MH_TYPE" val="Other"/>
  <p:tag name="MH_ORDER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5520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84158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5520"/>
  <p:tag name="MH_LIBRARY" val="GRAPHIC"/>
  <p:tag name="MH_TYPE" val="Other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5520"/>
  <p:tag name="MH_LIBRARY" val="GRAPHIC"/>
  <p:tag name="MH_TYPE" val="Other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95520"/>
  <p:tag name="MH_LIBRARY" val="GRAPHIC"/>
  <p:tag name="MH_TYPE" val="Other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111118"/>
  <p:tag name="MH_LIBRARY" val="GRAPHIC"/>
  <p:tag name="MH_TYPE" val="Other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111118"/>
  <p:tag name="MH_LIBRARY" val="GRAPHIC"/>
  <p:tag name="MH_TYPE" val="Other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111118"/>
  <p:tag name="MH_LIBRARY" val="GRAPHIC"/>
  <p:tag name="MH_TYPE" val="Other"/>
  <p:tag name="MH_ORDER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111118"/>
  <p:tag name="MH_LIBRARY" val="GRAPHIC"/>
  <p:tag name="MH_TYPE" val="Other"/>
  <p:tag name="MH_ORDER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111118"/>
  <p:tag name="MH_LIBRARY" val="GRAPHIC"/>
  <p:tag name="MH_TYPE" val="Other"/>
  <p:tag name="MH_ORDER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111118"/>
  <p:tag name="MH_LIBRARY" val="GRAPHIC"/>
  <p:tag name="MH_TYPE" val="Other"/>
  <p:tag name="MH_ORDER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84158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84158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02084158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922092244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defRPr sz="2800" dirty="0">
            <a:solidFill>
              <a:srgbClr val="333333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110000"/>
          </a:lnSpc>
          <a:defRPr sz="2800" dirty="0" smtClean="0"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10829</TotalTime>
  <Words>5947</Words>
  <Application>Microsoft Macintosh PowerPoint</Application>
  <PresentationFormat>宽屏</PresentationFormat>
  <Paragraphs>1127</Paragraphs>
  <Slides>107</Slides>
  <Notes>50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18" baseType="lpstr">
      <vt:lpstr>等线</vt:lpstr>
      <vt:lpstr>黑体</vt:lpstr>
      <vt:lpstr>宋体</vt:lpstr>
      <vt:lpstr>微软雅黑</vt:lpstr>
      <vt:lpstr>Arial Unicode MS</vt:lpstr>
      <vt:lpstr>Brush Script MT</vt:lpstr>
      <vt:lpstr>新細明體</vt:lpstr>
      <vt:lpstr>Arial</vt:lpstr>
      <vt:lpstr>Consolas</vt:lpstr>
      <vt:lpstr>Wingdings</vt:lpstr>
      <vt:lpstr>Office 主题​​</vt:lpstr>
      <vt:lpstr>移动应用开发</vt:lpstr>
      <vt:lpstr>PowerPoint 演示文稿</vt:lpstr>
      <vt:lpstr>Activity</vt:lpstr>
      <vt:lpstr>Activity</vt:lpstr>
      <vt:lpstr>布局文件</vt:lpstr>
      <vt:lpstr>MVC模式</vt:lpstr>
      <vt:lpstr>Quiz 设计</vt:lpstr>
      <vt:lpstr>配置Activity</vt:lpstr>
      <vt:lpstr>全局配置文件</vt:lpstr>
      <vt:lpstr>PowerPoint 演示文稿</vt:lpstr>
      <vt:lpstr>活动的生命周期</vt:lpstr>
      <vt:lpstr>任务</vt:lpstr>
      <vt:lpstr>任务栈</vt:lpstr>
      <vt:lpstr>栈的基本行为</vt:lpstr>
      <vt:lpstr>活动的状态</vt:lpstr>
      <vt:lpstr>生命周期</vt:lpstr>
      <vt:lpstr>每一个环节</vt:lpstr>
      <vt:lpstr>练习：手动创建活动</vt:lpstr>
      <vt:lpstr>活动注册</vt:lpstr>
      <vt:lpstr>FirstActivity.java</vt:lpstr>
      <vt:lpstr>SecondActivity.java</vt:lpstr>
      <vt:lpstr>运行情况</vt:lpstr>
      <vt:lpstr>Log输出</vt:lpstr>
      <vt:lpstr>问题</vt:lpstr>
      <vt:lpstr>启动模式</vt:lpstr>
      <vt:lpstr>Standard</vt:lpstr>
      <vt:lpstr>PowerPoint 演示文稿</vt:lpstr>
      <vt:lpstr>SingleTop</vt:lpstr>
      <vt:lpstr>PowerPoint 演示文稿</vt:lpstr>
      <vt:lpstr>运行机制</vt:lpstr>
      <vt:lpstr>SingleTask</vt:lpstr>
      <vt:lpstr>PowerPoint 演示文稿</vt:lpstr>
      <vt:lpstr>运行机制</vt:lpstr>
      <vt:lpstr>SingleInstance</vt:lpstr>
      <vt:lpstr>PowerPoint 演示文稿</vt:lpstr>
      <vt:lpstr>运行机制</vt:lpstr>
      <vt:lpstr>PowerPoint 演示文稿</vt:lpstr>
      <vt:lpstr>事件模型</vt:lpstr>
      <vt:lpstr>基于监听器的事件处理</vt:lpstr>
      <vt:lpstr>监听事件处理方法</vt:lpstr>
      <vt:lpstr>1 - UI布局设定</vt:lpstr>
      <vt:lpstr>2 - 匿名类响应事件</vt:lpstr>
      <vt:lpstr>3 - 内部类响应事件</vt:lpstr>
      <vt:lpstr>4 - Activity响应事件</vt:lpstr>
      <vt:lpstr>5 - 外部类响应事件</vt:lpstr>
      <vt:lpstr>LoginListener</vt:lpstr>
      <vt:lpstr>基于回调的事件处理</vt:lpstr>
      <vt:lpstr>回调（Callback）</vt:lpstr>
      <vt:lpstr>如何构造界面</vt:lpstr>
      <vt:lpstr>设计</vt:lpstr>
      <vt:lpstr>视图结构</vt:lpstr>
      <vt:lpstr>一个示例-layout</vt:lpstr>
      <vt:lpstr>一个示例-layout</vt:lpstr>
      <vt:lpstr>一个示例-java</vt:lpstr>
      <vt:lpstr>一个示例-运行</vt:lpstr>
      <vt:lpstr>布局</vt:lpstr>
      <vt:lpstr>基本布局</vt:lpstr>
      <vt:lpstr>LinearLayout</vt:lpstr>
      <vt:lpstr>属性 - layout_gravity（停靠位置）</vt:lpstr>
      <vt:lpstr>属性 - layout_weight</vt:lpstr>
      <vt:lpstr>练习：设置</vt:lpstr>
      <vt:lpstr>RelativeLayout</vt:lpstr>
      <vt:lpstr>相对其他组件</vt:lpstr>
      <vt:lpstr>FrameLayout</vt:lpstr>
      <vt:lpstr>TableLayout</vt:lpstr>
      <vt:lpstr>设置行</vt:lpstr>
      <vt:lpstr>GridLayout</vt:lpstr>
      <vt:lpstr>设置网格</vt:lpstr>
      <vt:lpstr>百分比布局</vt:lpstr>
      <vt:lpstr>百分比布局-gradle</vt:lpstr>
      <vt:lpstr>百分比布局-layout</vt:lpstr>
      <vt:lpstr>百分比布局-运行</vt:lpstr>
      <vt:lpstr>PowerPoint 演示文稿</vt:lpstr>
      <vt:lpstr>ListView – 测试题</vt:lpstr>
      <vt:lpstr>ListView</vt:lpstr>
      <vt:lpstr>系统提供的ListView模板</vt:lpstr>
      <vt:lpstr>Adapter</vt:lpstr>
      <vt:lpstr>不同的数据源</vt:lpstr>
      <vt:lpstr>定制ListView</vt:lpstr>
      <vt:lpstr>数据 – 题型</vt:lpstr>
      <vt:lpstr>数据 – 题型集合</vt:lpstr>
      <vt:lpstr>初始化数据</vt:lpstr>
      <vt:lpstr>QuizTypeActivity布局</vt:lpstr>
      <vt:lpstr>QuizTypeActivity.java</vt:lpstr>
      <vt:lpstr>QuizTypeActivity.java</vt:lpstr>
      <vt:lpstr>ListView点击事件</vt:lpstr>
      <vt:lpstr>适配器 - 1</vt:lpstr>
      <vt:lpstr>适配器 - 2</vt:lpstr>
      <vt:lpstr>一个示例</vt:lpstr>
      <vt:lpstr>layout</vt:lpstr>
      <vt:lpstr>Fruit.java</vt:lpstr>
      <vt:lpstr>FruitAdaper.java  1</vt:lpstr>
      <vt:lpstr>FruitAdaper.java  2</vt:lpstr>
      <vt:lpstr>MainActivity.java  1</vt:lpstr>
      <vt:lpstr>MainActivity.java  2</vt:lpstr>
      <vt:lpstr>ListView 存在的问题</vt:lpstr>
      <vt:lpstr>RecyclerView</vt:lpstr>
      <vt:lpstr>RecyclerView</vt:lpstr>
      <vt:lpstr>build.gradle</vt:lpstr>
      <vt:lpstr>activity_main.xml</vt:lpstr>
      <vt:lpstr>MainActivity – onCreate</vt:lpstr>
      <vt:lpstr>Adapter</vt:lpstr>
      <vt:lpstr>Adapter - 2</vt:lpstr>
      <vt:lpstr>Adapter - 3</vt:lpstr>
      <vt:lpstr>Item 布局</vt:lpstr>
      <vt:lpstr>其他滚动方式</vt:lpstr>
      <vt:lpstr>RecyclerView的点击事件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zdy cn</dc:creator>
  <cp:lastModifiedBy>Xu Felix</cp:lastModifiedBy>
  <cp:revision>963</cp:revision>
  <dcterms:created xsi:type="dcterms:W3CDTF">2016-12-23T00:50:08Z</dcterms:created>
  <dcterms:modified xsi:type="dcterms:W3CDTF">2019-10-18T05:34:01Z</dcterms:modified>
</cp:coreProperties>
</file>